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3"/>
  </p:notesMasterIdLst>
  <p:sldIdLst>
    <p:sldId id="256" r:id="rId2"/>
    <p:sldId id="259" r:id="rId3"/>
    <p:sldId id="258" r:id="rId4"/>
    <p:sldId id="299" r:id="rId5"/>
    <p:sldId id="307" r:id="rId6"/>
    <p:sldId id="305" r:id="rId7"/>
    <p:sldId id="306" r:id="rId8"/>
    <p:sldId id="309" r:id="rId9"/>
    <p:sldId id="260" r:id="rId10"/>
    <p:sldId id="263" r:id="rId11"/>
    <p:sldId id="265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302" r:id="rId20"/>
    <p:sldId id="301" r:id="rId21"/>
    <p:sldId id="300" r:id="rId22"/>
    <p:sldId id="304" r:id="rId23"/>
    <p:sldId id="275" r:id="rId24"/>
    <p:sldId id="276" r:id="rId25"/>
    <p:sldId id="277" r:id="rId26"/>
    <p:sldId id="278" r:id="rId27"/>
    <p:sldId id="281" r:id="rId28"/>
    <p:sldId id="282" r:id="rId29"/>
    <p:sldId id="288" r:id="rId30"/>
    <p:sldId id="290" r:id="rId31"/>
    <p:sldId id="294" r:id="rId32"/>
  </p:sldIdLst>
  <p:sldSz cx="9144000" cy="5143500" type="screen16x9"/>
  <p:notesSz cx="6858000" cy="9144000"/>
  <p:embeddedFontLst>
    <p:embeddedFont>
      <p:font typeface="Anton" panose="020B0604020202020204" charset="-18"/>
      <p:regular r:id="rId34"/>
    </p:embeddedFont>
    <p:embeddedFont>
      <p:font typeface="desigers" panose="020B0604020202020204"/>
      <p:regular r:id="rId35"/>
    </p:embeddedFont>
    <p:embeddedFont>
      <p:font typeface="Raleway Medium" panose="020B0604020202020204" charset="-18"/>
      <p:regular r:id="rId36"/>
      <p:bold r:id="rId37"/>
      <p:italic r:id="rId38"/>
      <p:boldItalic r:id="rId39"/>
    </p:embeddedFont>
    <p:embeddedFont>
      <p:font typeface="Raleway" panose="020B0604020202020204" charset="-18"/>
      <p:regular r:id="rId40"/>
      <p:bold r:id="rId41"/>
      <p:italic r:id="rId42"/>
      <p:boldItalic r:id="rId43"/>
    </p:embeddedFont>
    <p:embeddedFont>
      <p:font typeface="Eb Garamond Italic" panose="020B0604020202020204" charset="0"/>
      <p:italic r:id="rId44"/>
    </p:embeddedFont>
    <p:embeddedFont>
      <p:font typeface="Eb Garamond" panose="020B0604020202020204" charset="0"/>
      <p:regular r:id="rId45"/>
      <p:italic r:id="rId46"/>
    </p:embeddedFont>
    <p:embeddedFont>
      <p:font typeface="Knewave" panose="020B0604020202020204" charset="0"/>
      <p:regular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69B4"/>
    <a:srgbClr val="F08080"/>
    <a:srgbClr val="F977AA"/>
    <a:srgbClr val="F8F9FA"/>
    <a:srgbClr val="FFC0CB"/>
    <a:srgbClr val="FF1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46C17385-DC13-464A-8DF6-47A7FC704C6A}">
  <a:tblStyle styleId="{46C17385-DC13-464A-8DF6-47A7FC704C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4" autoAdjust="0"/>
  </p:normalViewPr>
  <p:slideViewPr>
    <p:cSldViewPr snapToGrid="0">
      <p:cViewPr varScale="1">
        <p:scale>
          <a:sx n="147" d="100"/>
          <a:sy n="147" d="100"/>
        </p:scale>
        <p:origin x="-594" y="-10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989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4227604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86c76b380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86c76b380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8e2ca85daa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8e2ca85daa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8e2ca85daa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8e2ca85daa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9812c1f5b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9812c1f5b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8e2ca85daa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8e2ca85daa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589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9812c1f5b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9812c1f5b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8f39b50033_0_30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8f39b50033_0_30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8f39b50033_0_32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8f39b50033_0_32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86c76b3803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" name="Google Shape;1573;g86c76b3803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e2ca85daa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e2ca85daa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g530fcf254e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" name="Google Shape;1586;g530fcf254e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8f39b50033_0_30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8f39b50033_0_30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g8f39b50033_0_30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0" name="Google Shape;1650;g8f39b50033_0_30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g8f39b50033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1" name="Google Shape;1801;g8f39b50033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86c76b380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86c76b380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8f39b50033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" name="Google Shape;1858;g8f39b50033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8e2ca85da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8e2ca85da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9812c1f5b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9812c1f5b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9812c1f5b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9812c1f5b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8e2ca85daa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8e2ca85daa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e2ca85daa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e2ca85daa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8e2ca85daa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8e2ca85daa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8e2ca85daa_0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8e2ca85daa_0_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 descr="Slidesgo" title="image02"/>
          <p:cNvPicPr preferRelativeResize="0"/>
          <p:nvPr/>
        </p:nvPicPr>
        <p:blipFill rotWithShape="1">
          <a:blip r:embed="rId2">
            <a:alphaModFix amt="50000"/>
          </a:blip>
          <a:srcRect l="42314" r="26844"/>
          <a:stretch/>
        </p:blipFill>
        <p:spPr>
          <a:xfrm rot="5400000">
            <a:off x="7381700" y="3371688"/>
            <a:ext cx="534550" cy="299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66169" y="1068425"/>
            <a:ext cx="3864600" cy="236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66175" y="3491350"/>
            <a:ext cx="3864600" cy="6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2" name="Google Shape;12;p2" descr="Image02"/>
          <p:cNvPicPr preferRelativeResize="0"/>
          <p:nvPr/>
        </p:nvPicPr>
        <p:blipFill rotWithShape="1">
          <a:blip r:embed="rId3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1" y="-7"/>
            <a:ext cx="3717476" cy="359850"/>
            <a:chOff x="-119174" y="146468"/>
            <a:chExt cx="3717476" cy="359850"/>
          </a:xfrm>
        </p:grpSpPr>
        <p:pic>
          <p:nvPicPr>
            <p:cNvPr id="14" name="Google Shape;14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" name="Google Shape;17;p2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right text">
  <p:cSld name="CUSTOM_5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>
            <a:spLocks noGrp="1"/>
          </p:cNvSpPr>
          <p:nvPr>
            <p:ph type="title"/>
          </p:nvPr>
        </p:nvSpPr>
        <p:spPr>
          <a:xfrm>
            <a:off x="4743550" y="1480148"/>
            <a:ext cx="351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subTitle" idx="1"/>
          </p:nvPr>
        </p:nvSpPr>
        <p:spPr>
          <a:xfrm>
            <a:off x="4743550" y="2257451"/>
            <a:ext cx="3516000" cy="16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7" name="Google Shape;167;p17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7" descr="Slidesgo" title="image04"/>
          <p:cNvSpPr/>
          <p:nvPr/>
        </p:nvSpPr>
        <p:spPr>
          <a:xfrm>
            <a:off x="8430775" y="459941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" name="Google Shape;169;p17"/>
          <p:cNvGrpSpPr/>
          <p:nvPr/>
        </p:nvGrpSpPr>
        <p:grpSpPr>
          <a:xfrm rot="-5400000">
            <a:off x="-1678824" y="2391831"/>
            <a:ext cx="3717476" cy="359850"/>
            <a:chOff x="-119174" y="146468"/>
            <a:chExt cx="3717476" cy="359850"/>
          </a:xfrm>
        </p:grpSpPr>
        <p:pic>
          <p:nvPicPr>
            <p:cNvPr id="170" name="Google Shape;170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Google Shape;171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">
  <p:cSld name="CUSTOM_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>
            <a:spLocks noGrp="1"/>
          </p:cNvSpPr>
          <p:nvPr>
            <p:ph type="title"/>
          </p:nvPr>
        </p:nvSpPr>
        <p:spPr>
          <a:xfrm>
            <a:off x="709675" y="1217063"/>
            <a:ext cx="386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body" idx="1"/>
          </p:nvPr>
        </p:nvSpPr>
        <p:spPr>
          <a:xfrm>
            <a:off x="709675" y="2041238"/>
            <a:ext cx="2810100" cy="18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176" name="Google Shape;176;p18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10800000">
            <a:off x="-11050" y="3581750"/>
            <a:ext cx="1572801" cy="155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 descr="Slidesgo" title="image02"/>
          <p:cNvPicPr preferRelativeResize="0"/>
          <p:nvPr/>
        </p:nvPicPr>
        <p:blipFill rotWithShape="1">
          <a:blip r:embed="rId3">
            <a:alphaModFix amt="50000"/>
          </a:blip>
          <a:srcRect l="68675"/>
          <a:stretch/>
        </p:blipFill>
        <p:spPr>
          <a:xfrm rot="5400000">
            <a:off x="1223550" y="-1223550"/>
            <a:ext cx="542925" cy="299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 2">
  <p:cSld name="CUSTOM_6_2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xfrm>
            <a:off x="704849" y="1447899"/>
            <a:ext cx="268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81" name="Google Shape;181;p19"/>
          <p:cNvSpPr txBox="1">
            <a:spLocks noGrp="1"/>
          </p:cNvSpPr>
          <p:nvPr>
            <p:ph type="body" idx="1"/>
          </p:nvPr>
        </p:nvSpPr>
        <p:spPr>
          <a:xfrm>
            <a:off x="704850" y="2220801"/>
            <a:ext cx="2685900" cy="14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6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182" name="Google Shape;182;p19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10800000">
            <a:off x="-11050" y="3581750"/>
            <a:ext cx="1572801" cy="155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9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 descr="Slidesgo" title="image02"/>
          <p:cNvPicPr preferRelativeResize="0"/>
          <p:nvPr/>
        </p:nvPicPr>
        <p:blipFill rotWithShape="1">
          <a:blip r:embed="rId3">
            <a:alphaModFix amt="50000"/>
          </a:blip>
          <a:srcRect l="68675"/>
          <a:stretch/>
        </p:blipFill>
        <p:spPr>
          <a:xfrm rot="5400000">
            <a:off x="1223550" y="-1223550"/>
            <a:ext cx="542925" cy="299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right text 2">
  <p:cSld name="CUSTOM_6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>
            <a:spLocks noGrp="1"/>
          </p:cNvSpPr>
          <p:nvPr>
            <p:ph type="title"/>
          </p:nvPr>
        </p:nvSpPr>
        <p:spPr>
          <a:xfrm>
            <a:off x="4800600" y="1714338"/>
            <a:ext cx="30003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body" idx="1"/>
          </p:nvPr>
        </p:nvSpPr>
        <p:spPr>
          <a:xfrm>
            <a:off x="4800600" y="2572062"/>
            <a:ext cx="2999100" cy="8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188" name="Google Shape;188;p20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10800000">
            <a:off x="-11050" y="3581750"/>
            <a:ext cx="1572801" cy="155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 descr="Slidesgo" title="image02"/>
          <p:cNvPicPr preferRelativeResize="0"/>
          <p:nvPr/>
        </p:nvPicPr>
        <p:blipFill rotWithShape="1">
          <a:blip r:embed="rId3">
            <a:alphaModFix amt="50000"/>
          </a:blip>
          <a:srcRect l="68675"/>
          <a:stretch/>
        </p:blipFill>
        <p:spPr>
          <a:xfrm rot="5400000">
            <a:off x="1223550" y="-1223550"/>
            <a:ext cx="542925" cy="299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right text 3">
  <p:cSld name="CUSTOM_6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>
            <a:spLocks noGrp="1"/>
          </p:cNvSpPr>
          <p:nvPr>
            <p:ph type="title"/>
          </p:nvPr>
        </p:nvSpPr>
        <p:spPr>
          <a:xfrm>
            <a:off x="4571875" y="538200"/>
            <a:ext cx="385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93" name="Google Shape;193;p21"/>
          <p:cNvSpPr txBox="1">
            <a:spLocks noGrp="1"/>
          </p:cNvSpPr>
          <p:nvPr>
            <p:ph type="body" idx="1"/>
          </p:nvPr>
        </p:nvSpPr>
        <p:spPr>
          <a:xfrm>
            <a:off x="4572000" y="1620750"/>
            <a:ext cx="3858900" cy="19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194" name="Google Shape;194;p21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flipH="1">
            <a:off x="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1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" name="Google Shape;196;p21"/>
          <p:cNvGrpSpPr/>
          <p:nvPr/>
        </p:nvGrpSpPr>
        <p:grpSpPr>
          <a:xfrm>
            <a:off x="2711476" y="4783643"/>
            <a:ext cx="3717476" cy="359850"/>
            <a:chOff x="-119174" y="146468"/>
            <a:chExt cx="3717476" cy="359850"/>
          </a:xfrm>
        </p:grpSpPr>
        <p:pic>
          <p:nvPicPr>
            <p:cNvPr id="197" name="Google Shape;197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8" name="Google Shape;198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 3">
  <p:cSld name="CUSTOM_6_1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>
            <a:spLocks noGrp="1"/>
          </p:cNvSpPr>
          <p:nvPr>
            <p:ph type="title"/>
          </p:nvPr>
        </p:nvSpPr>
        <p:spPr>
          <a:xfrm>
            <a:off x="1280500" y="1490375"/>
            <a:ext cx="2724300" cy="5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body" idx="1"/>
          </p:nvPr>
        </p:nvSpPr>
        <p:spPr>
          <a:xfrm>
            <a:off x="1281675" y="2272125"/>
            <a:ext cx="27243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6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203" name="Google Shape;203;p22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flipH="1">
            <a:off x="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2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5" name="Google Shape;205;p22"/>
          <p:cNvGrpSpPr/>
          <p:nvPr/>
        </p:nvGrpSpPr>
        <p:grpSpPr>
          <a:xfrm>
            <a:off x="2711476" y="4783643"/>
            <a:ext cx="3717476" cy="359850"/>
            <a:chOff x="-119174" y="146468"/>
            <a:chExt cx="3717476" cy="359850"/>
          </a:xfrm>
        </p:grpSpPr>
        <p:pic>
          <p:nvPicPr>
            <p:cNvPr id="206" name="Google Shape;20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7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>
            <a:spLocks noGrp="1"/>
          </p:cNvSpPr>
          <p:nvPr>
            <p:ph type="subTitle" idx="1"/>
          </p:nvPr>
        </p:nvSpPr>
        <p:spPr>
          <a:xfrm>
            <a:off x="714550" y="3468255"/>
            <a:ext cx="192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subTitle" idx="2"/>
          </p:nvPr>
        </p:nvSpPr>
        <p:spPr>
          <a:xfrm>
            <a:off x="940750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subTitle" idx="3"/>
          </p:nvPr>
        </p:nvSpPr>
        <p:spPr>
          <a:xfrm>
            <a:off x="2643942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ubTitle" idx="4"/>
          </p:nvPr>
        </p:nvSpPr>
        <p:spPr>
          <a:xfrm>
            <a:off x="2870442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ubTitle" idx="5"/>
          </p:nvPr>
        </p:nvSpPr>
        <p:spPr>
          <a:xfrm>
            <a:off x="4573933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4"/>
          <p:cNvSpPr txBox="1">
            <a:spLocks noGrp="1"/>
          </p:cNvSpPr>
          <p:nvPr>
            <p:ph type="subTitle" idx="6"/>
          </p:nvPr>
        </p:nvSpPr>
        <p:spPr>
          <a:xfrm>
            <a:off x="4800433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4"/>
          <p:cNvSpPr txBox="1">
            <a:spLocks noGrp="1"/>
          </p:cNvSpPr>
          <p:nvPr>
            <p:ph type="subTitle" idx="7"/>
          </p:nvPr>
        </p:nvSpPr>
        <p:spPr>
          <a:xfrm>
            <a:off x="6503925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subTitle" idx="8"/>
          </p:nvPr>
        </p:nvSpPr>
        <p:spPr>
          <a:xfrm>
            <a:off x="6730425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pic>
        <p:nvPicPr>
          <p:cNvPr id="228" name="Google Shape;228;p24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flipH="1">
            <a:off x="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4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blocks">
  <p:cSld name="CUSTOM_8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>
            <a:spLocks noGrp="1"/>
          </p:cNvSpPr>
          <p:nvPr>
            <p:ph type="title"/>
          </p:nvPr>
        </p:nvSpPr>
        <p:spPr>
          <a:xfrm>
            <a:off x="3673475" y="538200"/>
            <a:ext cx="475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232" name="Google Shape;232;p25"/>
          <p:cNvSpPr txBox="1">
            <a:spLocks noGrp="1"/>
          </p:cNvSpPr>
          <p:nvPr>
            <p:ph type="subTitle" idx="1"/>
          </p:nvPr>
        </p:nvSpPr>
        <p:spPr>
          <a:xfrm>
            <a:off x="3673469" y="3107302"/>
            <a:ext cx="20289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5"/>
          <p:cNvSpPr txBox="1">
            <a:spLocks noGrp="1"/>
          </p:cNvSpPr>
          <p:nvPr>
            <p:ph type="subTitle" idx="2"/>
          </p:nvPr>
        </p:nvSpPr>
        <p:spPr>
          <a:xfrm>
            <a:off x="3673469" y="3513825"/>
            <a:ext cx="34656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5"/>
          <p:cNvSpPr txBox="1">
            <a:spLocks noGrp="1"/>
          </p:cNvSpPr>
          <p:nvPr>
            <p:ph type="subTitle" idx="3"/>
          </p:nvPr>
        </p:nvSpPr>
        <p:spPr>
          <a:xfrm>
            <a:off x="3673469" y="1438629"/>
            <a:ext cx="20289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5"/>
          <p:cNvSpPr txBox="1">
            <a:spLocks noGrp="1"/>
          </p:cNvSpPr>
          <p:nvPr>
            <p:ph type="subTitle" idx="4"/>
          </p:nvPr>
        </p:nvSpPr>
        <p:spPr>
          <a:xfrm>
            <a:off x="3673475" y="1845148"/>
            <a:ext cx="34671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5"/>
          <p:cNvSpPr txBox="1">
            <a:spLocks noGrp="1"/>
          </p:cNvSpPr>
          <p:nvPr>
            <p:ph type="title" idx="5" hasCustomPrompt="1"/>
          </p:nvPr>
        </p:nvSpPr>
        <p:spPr>
          <a:xfrm>
            <a:off x="1983938" y="1996775"/>
            <a:ext cx="941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37" name="Google Shape;237;p25"/>
          <p:cNvSpPr txBox="1">
            <a:spLocks noGrp="1"/>
          </p:cNvSpPr>
          <p:nvPr>
            <p:ph type="title" idx="6" hasCustomPrompt="1"/>
          </p:nvPr>
        </p:nvSpPr>
        <p:spPr>
          <a:xfrm>
            <a:off x="1983038" y="3615775"/>
            <a:ext cx="9435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pic>
        <p:nvPicPr>
          <p:cNvPr id="238" name="Google Shape;238;p25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5400000" flipH="1">
            <a:off x="7582250" y="11050"/>
            <a:ext cx="1572801" cy="155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5" descr="Slidesgo" title="image02"/>
          <p:cNvPicPr preferRelativeResize="0"/>
          <p:nvPr/>
        </p:nvPicPr>
        <p:blipFill rotWithShape="1">
          <a:blip r:embed="rId3">
            <a:alphaModFix amt="50000"/>
          </a:blip>
          <a:srcRect l="68675"/>
          <a:stretch/>
        </p:blipFill>
        <p:spPr>
          <a:xfrm rot="5400000">
            <a:off x="1223550" y="3375875"/>
            <a:ext cx="542925" cy="2990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25"/>
          <p:cNvGrpSpPr/>
          <p:nvPr/>
        </p:nvGrpSpPr>
        <p:grpSpPr>
          <a:xfrm rot="-5400000">
            <a:off x="-1678824" y="1678806"/>
            <a:ext cx="3717476" cy="359850"/>
            <a:chOff x="-119174" y="146468"/>
            <a:chExt cx="3717476" cy="359850"/>
          </a:xfrm>
        </p:grpSpPr>
        <p:pic>
          <p:nvPicPr>
            <p:cNvPr id="241" name="Google Shape;241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2" name="Google Shape;242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Google Shape;243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>
            <a:spLocks noGrp="1"/>
          </p:cNvSpPr>
          <p:nvPr>
            <p:ph type="title"/>
          </p:nvPr>
        </p:nvSpPr>
        <p:spPr>
          <a:xfrm>
            <a:off x="709675" y="538200"/>
            <a:ext cx="77211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264" name="Google Shape;264;p28"/>
          <p:cNvSpPr txBox="1">
            <a:spLocks noGrp="1"/>
          </p:cNvSpPr>
          <p:nvPr>
            <p:ph type="subTitle" idx="1"/>
          </p:nvPr>
        </p:nvSpPr>
        <p:spPr>
          <a:xfrm>
            <a:off x="3036200" y="1653950"/>
            <a:ext cx="31335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5" name="Google Shape;265;p28"/>
          <p:cNvSpPr txBox="1"/>
          <p:nvPr/>
        </p:nvSpPr>
        <p:spPr>
          <a:xfrm>
            <a:off x="1441975" y="3472050"/>
            <a:ext cx="625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Raleway Medium"/>
                <a:ea typeface="Raleway Medium"/>
                <a:cs typeface="Raleway Medium"/>
                <a:sym typeface="Raleway Medium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Raleway Medium"/>
                <a:ea typeface="Raleway Medium"/>
                <a:cs typeface="Raleway Medium"/>
                <a:sym typeface="Raleway Medium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and infographics &amp; images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Raleway Medium"/>
                <a:ea typeface="Raleway Medium"/>
                <a:cs typeface="Raleway Medium"/>
                <a:sym typeface="Raleway Medium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 </a:t>
            </a:r>
            <a:endParaRPr sz="120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66" name="Google Shape;266;p28"/>
          <p:cNvSpPr txBox="1">
            <a:spLocks noGrp="1"/>
          </p:cNvSpPr>
          <p:nvPr>
            <p:ph type="subTitle" idx="2"/>
          </p:nvPr>
        </p:nvSpPr>
        <p:spPr>
          <a:xfrm>
            <a:off x="2778150" y="4171625"/>
            <a:ext cx="3587700" cy="2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pic>
        <p:nvPicPr>
          <p:cNvPr id="267" name="Google Shape;267;p28" descr="Image02"/>
          <p:cNvPicPr preferRelativeResize="0"/>
          <p:nvPr/>
        </p:nvPicPr>
        <p:blipFill rotWithShape="1">
          <a:blip r:embed="rId5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8" name="Google Shape;268;p28"/>
          <p:cNvGrpSpPr/>
          <p:nvPr/>
        </p:nvGrpSpPr>
        <p:grpSpPr>
          <a:xfrm>
            <a:off x="5426514" y="4783662"/>
            <a:ext cx="3717476" cy="359850"/>
            <a:chOff x="-119174" y="146468"/>
            <a:chExt cx="3717476" cy="359850"/>
          </a:xfrm>
        </p:grpSpPr>
        <p:pic>
          <p:nvPicPr>
            <p:cNvPr id="269" name="Google Shape;269;p2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0" name="Google Shape;270;p2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p2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2" name="Google Shape;272;p28" descr="Image02"/>
          <p:cNvPicPr preferRelativeResize="0"/>
          <p:nvPr/>
        </p:nvPicPr>
        <p:blipFill rotWithShape="1">
          <a:blip r:embed="rId5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8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3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pic>
        <p:nvPicPr>
          <p:cNvPr id="296" name="Google Shape;296;p30" descr="Image02"/>
          <p:cNvPicPr preferRelativeResize="0"/>
          <p:nvPr/>
        </p:nvPicPr>
        <p:blipFill rotWithShape="1">
          <a:blip r:embed="rId2">
            <a:alphaModFix amt="39000"/>
          </a:blip>
          <a:srcRect l="44592" b="52169"/>
          <a:stretch/>
        </p:blipFill>
        <p:spPr>
          <a:xfrm rot="10800000">
            <a:off x="7237025" y="1425"/>
            <a:ext cx="1906975" cy="164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0" descr="Image02"/>
          <p:cNvPicPr preferRelativeResize="0"/>
          <p:nvPr/>
        </p:nvPicPr>
        <p:blipFill rotWithShape="1">
          <a:blip r:embed="rId2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30"/>
          <p:cNvGrpSpPr/>
          <p:nvPr/>
        </p:nvGrpSpPr>
        <p:grpSpPr>
          <a:xfrm>
            <a:off x="2713262" y="4783662"/>
            <a:ext cx="3717476" cy="359850"/>
            <a:chOff x="-119174" y="146468"/>
            <a:chExt cx="3717476" cy="359850"/>
          </a:xfrm>
        </p:grpSpPr>
        <p:pic>
          <p:nvPicPr>
            <p:cNvPr id="299" name="Google Shape;299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0" name="Google Shape;300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1" name="Google Shape;30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2" name="Google Shape;302;p30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" name="Google Shape;20;p3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 descr="Image02"/>
          <p:cNvPicPr preferRelativeResize="0"/>
          <p:nvPr/>
        </p:nvPicPr>
        <p:blipFill rotWithShape="1">
          <a:blip r:embed="rId2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22;p3"/>
          <p:cNvGrpSpPr/>
          <p:nvPr/>
        </p:nvGrpSpPr>
        <p:grpSpPr>
          <a:xfrm>
            <a:off x="2713263" y="4783643"/>
            <a:ext cx="3717476" cy="359850"/>
            <a:chOff x="-119174" y="146468"/>
            <a:chExt cx="3717476" cy="359850"/>
          </a:xfrm>
        </p:grpSpPr>
        <p:pic>
          <p:nvPicPr>
            <p:cNvPr id="23" name="Google Shape;23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25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" name="Google Shape;26;p3" descr="Slidesgo" title="image02"/>
          <p:cNvPicPr preferRelativeResize="0"/>
          <p:nvPr/>
        </p:nvPicPr>
        <p:blipFill rotWithShape="1">
          <a:blip r:embed="rId4">
            <a:alphaModFix amt="50000"/>
          </a:blip>
          <a:srcRect l="42314" r="26844"/>
          <a:stretch/>
        </p:blipFill>
        <p:spPr>
          <a:xfrm rot="5400000">
            <a:off x="1227750" y="-1227737"/>
            <a:ext cx="534550" cy="299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7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 txBox="1">
            <a:spLocks noGrp="1"/>
          </p:cNvSpPr>
          <p:nvPr>
            <p:ph type="title"/>
          </p:nvPr>
        </p:nvSpPr>
        <p:spPr>
          <a:xfrm>
            <a:off x="713225" y="1431388"/>
            <a:ext cx="7721100" cy="15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321" name="Google Shape;321;p32"/>
          <p:cNvSpPr txBox="1">
            <a:spLocks noGrp="1"/>
          </p:cNvSpPr>
          <p:nvPr>
            <p:ph type="title" idx="2"/>
          </p:nvPr>
        </p:nvSpPr>
        <p:spPr>
          <a:xfrm>
            <a:off x="709675" y="3169112"/>
            <a:ext cx="7721100" cy="5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9pPr>
          </a:lstStyle>
          <a:p>
            <a:endParaRPr/>
          </a:p>
        </p:txBody>
      </p:sp>
      <p:sp>
        <p:nvSpPr>
          <p:cNvPr id="322" name="Google Shape;322;p32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5400000">
            <a:off x="7590250" y="3592775"/>
            <a:ext cx="1572801" cy="1550724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962600" y="1304027"/>
            <a:ext cx="5218800" cy="13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6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32" name="Google Shape;32;p4"/>
          <p:cNvPicPr preferRelativeResize="0"/>
          <p:nvPr/>
        </p:nvPicPr>
        <p:blipFill rotWithShape="1">
          <a:blip r:embed="rId3">
            <a:alphaModFix amt="50000"/>
          </a:blip>
          <a:srcRect b="81803"/>
          <a:stretch/>
        </p:blipFill>
        <p:spPr>
          <a:xfrm>
            <a:off x="1" y="0"/>
            <a:ext cx="1733274" cy="54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" name="Google Shape;33;p4"/>
          <p:cNvGrpSpPr/>
          <p:nvPr/>
        </p:nvGrpSpPr>
        <p:grpSpPr>
          <a:xfrm rot="-5400000">
            <a:off x="7105326" y="1678818"/>
            <a:ext cx="3717476" cy="359850"/>
            <a:chOff x="-119174" y="146468"/>
            <a:chExt cx="3717476" cy="359850"/>
          </a:xfrm>
        </p:grpSpPr>
        <p:pic>
          <p:nvPicPr>
            <p:cNvPr id="34" name="Google Shape;34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6"/>
          <p:cNvGrpSpPr/>
          <p:nvPr/>
        </p:nvGrpSpPr>
        <p:grpSpPr>
          <a:xfrm>
            <a:off x="5426514" y="4783662"/>
            <a:ext cx="3717476" cy="359850"/>
            <a:chOff x="-119174" y="146468"/>
            <a:chExt cx="3717476" cy="359850"/>
          </a:xfrm>
        </p:grpSpPr>
        <p:pic>
          <p:nvPicPr>
            <p:cNvPr id="46" name="Google Shape;46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Google Shape;47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5539775" y="1661987"/>
            <a:ext cx="289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0" name="Google Shape;50;p6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 rot="10800000">
            <a:off x="7237025" y="1425"/>
            <a:ext cx="1906975" cy="164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6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6" descr="Slidesgo" title="image01"/>
          <p:cNvPicPr preferRelativeResize="0"/>
          <p:nvPr/>
        </p:nvPicPr>
        <p:blipFill rotWithShape="1">
          <a:blip r:embed="rId4">
            <a:alphaModFix amt="50000"/>
          </a:blip>
          <a:srcRect r="55367"/>
          <a:stretch/>
        </p:blipFill>
        <p:spPr>
          <a:xfrm flipH="1">
            <a:off x="-6" y="0"/>
            <a:ext cx="713225" cy="275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1281675" y="2272131"/>
            <a:ext cx="27231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1281775" y="1502469"/>
            <a:ext cx="27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7" name="Google Shape;57;p7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7" descr="Image02"/>
          <p:cNvPicPr preferRelativeResize="0"/>
          <p:nvPr/>
        </p:nvPicPr>
        <p:blipFill rotWithShape="1">
          <a:blip r:embed="rId2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7"/>
          <p:cNvGrpSpPr/>
          <p:nvPr/>
        </p:nvGrpSpPr>
        <p:grpSpPr>
          <a:xfrm>
            <a:off x="1" y="-7"/>
            <a:ext cx="3717476" cy="359850"/>
            <a:chOff x="-119174" y="146468"/>
            <a:chExt cx="3717476" cy="359850"/>
          </a:xfrm>
        </p:grpSpPr>
        <p:pic>
          <p:nvPicPr>
            <p:cNvPr id="60" name="Google Shape;60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9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5400000">
            <a:off x="7590250" y="3592775"/>
            <a:ext cx="1572801" cy="155072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title" idx="2" hasCustomPrompt="1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grpSp>
        <p:nvGrpSpPr>
          <p:cNvPr id="79" name="Google Shape;79;p9"/>
          <p:cNvGrpSpPr/>
          <p:nvPr/>
        </p:nvGrpSpPr>
        <p:grpSpPr>
          <a:xfrm rot="10800000">
            <a:off x="2713263" y="-7"/>
            <a:ext cx="3717476" cy="359850"/>
            <a:chOff x="-119174" y="146468"/>
            <a:chExt cx="3717476" cy="359850"/>
          </a:xfrm>
        </p:grpSpPr>
        <p:pic>
          <p:nvPicPr>
            <p:cNvPr id="80" name="Google Shape;80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3" name="Google Shape;83;p9"/>
          <p:cNvPicPr preferRelativeResize="0"/>
          <p:nvPr/>
        </p:nvPicPr>
        <p:blipFill rotWithShape="1">
          <a:blip r:embed="rId4">
            <a:alphaModFix amt="50000"/>
          </a:blip>
          <a:srcRect b="81803"/>
          <a:stretch/>
        </p:blipFill>
        <p:spPr>
          <a:xfrm>
            <a:off x="3705364" y="4599425"/>
            <a:ext cx="1733274" cy="54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9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-5400000">
            <a:off x="-11050" y="11050"/>
            <a:ext cx="1572801" cy="155072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9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713225" y="538200"/>
            <a:ext cx="35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1"/>
          </p:nvPr>
        </p:nvSpPr>
        <p:spPr>
          <a:xfrm>
            <a:off x="1246625" y="1809750"/>
            <a:ext cx="26481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2"/>
          </p:nvPr>
        </p:nvSpPr>
        <p:spPr>
          <a:xfrm>
            <a:off x="1246625" y="1400175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3" hasCustomPrompt="1"/>
          </p:nvPr>
        </p:nvSpPr>
        <p:spPr>
          <a:xfrm>
            <a:off x="713225" y="1398975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4"/>
          </p:nvPr>
        </p:nvSpPr>
        <p:spPr>
          <a:xfrm>
            <a:off x="1246625" y="2877496"/>
            <a:ext cx="26442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5"/>
          </p:nvPr>
        </p:nvSpPr>
        <p:spPr>
          <a:xfrm>
            <a:off x="1246625" y="2469356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6" hasCustomPrompt="1"/>
          </p:nvPr>
        </p:nvSpPr>
        <p:spPr>
          <a:xfrm>
            <a:off x="713225" y="2468156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7"/>
          </p:nvPr>
        </p:nvSpPr>
        <p:spPr>
          <a:xfrm>
            <a:off x="1246625" y="3946441"/>
            <a:ext cx="26442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8"/>
          </p:nvPr>
        </p:nvSpPr>
        <p:spPr>
          <a:xfrm>
            <a:off x="1246625" y="3538538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9" hasCustomPrompt="1"/>
          </p:nvPr>
        </p:nvSpPr>
        <p:spPr>
          <a:xfrm>
            <a:off x="713225" y="3537338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pic>
        <p:nvPicPr>
          <p:cNvPr id="110" name="Google Shape;110;p13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3"/>
          <p:cNvPicPr preferRelativeResize="0"/>
          <p:nvPr/>
        </p:nvPicPr>
        <p:blipFill rotWithShape="1">
          <a:blip r:embed="rId3">
            <a:alphaModFix amt="50000"/>
          </a:blip>
          <a:srcRect b="81803"/>
          <a:stretch/>
        </p:blipFill>
        <p:spPr>
          <a:xfrm>
            <a:off x="7410726" y="4599425"/>
            <a:ext cx="1733274" cy="54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13"/>
          <p:cNvGrpSpPr/>
          <p:nvPr/>
        </p:nvGrpSpPr>
        <p:grpSpPr>
          <a:xfrm rot="-5400000">
            <a:off x="-1678824" y="2218318"/>
            <a:ext cx="3717476" cy="359850"/>
            <a:chOff x="-119174" y="146468"/>
            <a:chExt cx="3717476" cy="359850"/>
          </a:xfrm>
        </p:grpSpPr>
        <p:pic>
          <p:nvPicPr>
            <p:cNvPr id="113" name="Google Shape;11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4" name="Google Shape;114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subTitle" idx="1"/>
          </p:nvPr>
        </p:nvSpPr>
        <p:spPr>
          <a:xfrm>
            <a:off x="967838" y="3596133"/>
            <a:ext cx="2062800" cy="7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ubTitle" idx="2"/>
          </p:nvPr>
        </p:nvSpPr>
        <p:spPr>
          <a:xfrm>
            <a:off x="856238" y="3218925"/>
            <a:ext cx="22860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3"/>
          </p:nvPr>
        </p:nvSpPr>
        <p:spPr>
          <a:xfrm>
            <a:off x="3537903" y="3596133"/>
            <a:ext cx="2066400" cy="7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ubTitle" idx="4"/>
          </p:nvPr>
        </p:nvSpPr>
        <p:spPr>
          <a:xfrm>
            <a:off x="3433307" y="3218925"/>
            <a:ext cx="22830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subTitle" idx="5"/>
          </p:nvPr>
        </p:nvSpPr>
        <p:spPr>
          <a:xfrm>
            <a:off x="6111568" y="3596133"/>
            <a:ext cx="2066400" cy="7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subTitle" idx="6"/>
          </p:nvPr>
        </p:nvSpPr>
        <p:spPr>
          <a:xfrm>
            <a:off x="6001768" y="3218925"/>
            <a:ext cx="22860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24" name="Google Shape;124;p14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flipH="1">
            <a:off x="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4" descr="Slidesgo" title="image02"/>
          <p:cNvPicPr preferRelativeResize="0"/>
          <p:nvPr/>
        </p:nvPicPr>
        <p:blipFill rotWithShape="1">
          <a:blip r:embed="rId3">
            <a:alphaModFix amt="50000"/>
          </a:blip>
          <a:srcRect l="68675"/>
          <a:stretch/>
        </p:blipFill>
        <p:spPr>
          <a:xfrm rot="5400000">
            <a:off x="7377525" y="3377025"/>
            <a:ext cx="542925" cy="299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 descr="Slidesgo" title="image04"/>
          <p:cNvSpPr/>
          <p:nvPr/>
        </p:nvSpPr>
        <p:spPr>
          <a:xfrm>
            <a:off x="8430775" y="-268212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Anton"/>
              <a:buNone/>
              <a:defRPr sz="2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9675" y="1245650"/>
            <a:ext cx="7721100" cy="33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lvl="1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lvl="2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lvl="3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lvl="4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lvl="5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lvl="6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lvl="7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lvl="8" indent="-3238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0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70" r:id="rId16"/>
    <p:sldLayoutId id="2147483671" r:id="rId17"/>
    <p:sldLayoutId id="2147483674" r:id="rId18"/>
    <p:sldLayoutId id="2147483676" r:id="rId19"/>
    <p:sldLayoutId id="214748367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mailto:youremail@freepik.com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9"/>
          <p:cNvSpPr txBox="1">
            <a:spLocks noGrp="1"/>
          </p:cNvSpPr>
          <p:nvPr>
            <p:ph type="ctrTitle"/>
          </p:nvPr>
        </p:nvSpPr>
        <p:spPr>
          <a:xfrm>
            <a:off x="4566169" y="1068425"/>
            <a:ext cx="3864600" cy="236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Fast Food Pink Panther Crikvenica</a:t>
            </a:r>
            <a:endParaRPr dirty="0"/>
          </a:p>
        </p:txBody>
      </p:sp>
      <p:sp>
        <p:nvSpPr>
          <p:cNvPr id="357" name="Google Shape;357;p39"/>
          <p:cNvSpPr txBox="1">
            <a:spLocks noGrp="1"/>
          </p:cNvSpPr>
          <p:nvPr>
            <p:ph type="subTitle" idx="1"/>
          </p:nvPr>
        </p:nvSpPr>
        <p:spPr>
          <a:xfrm>
            <a:off x="4566175" y="3491350"/>
            <a:ext cx="3864600" cy="6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dirty="0" err="1" smtClean="0"/>
              <a:t>Official</a:t>
            </a:r>
            <a:r>
              <a:rPr lang="hr-HR" dirty="0" smtClean="0"/>
              <a:t> Style Guide</a:t>
            </a:r>
            <a:endParaRPr dirty="0"/>
          </a:p>
        </p:txBody>
      </p:sp>
      <p:sp>
        <p:nvSpPr>
          <p:cNvPr id="359" name="Google Shape;359;p39" descr="Slidesgo" title="image03"/>
          <p:cNvSpPr/>
          <p:nvPr/>
        </p:nvSpPr>
        <p:spPr>
          <a:xfrm>
            <a:off x="3771425" y="872838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E:\asertic\Downloads\oie_TuIkSl67TJz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25" y="669571"/>
            <a:ext cx="3864600" cy="379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0" name="Google Shape;360;p39" descr="Slidesgo" title="image04"/>
          <p:cNvSpPr/>
          <p:nvPr/>
        </p:nvSpPr>
        <p:spPr>
          <a:xfrm>
            <a:off x="1489100" y="3776688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6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 CONCEPT</a:t>
            </a:r>
            <a:endParaRPr/>
          </a:p>
        </p:txBody>
      </p:sp>
      <p:sp>
        <p:nvSpPr>
          <p:cNvPr id="542" name="Google Shape;542;p46"/>
          <p:cNvSpPr txBox="1">
            <a:spLocks noGrp="1"/>
          </p:cNvSpPr>
          <p:nvPr>
            <p:ph type="body" idx="1"/>
          </p:nvPr>
        </p:nvSpPr>
        <p:spPr>
          <a:xfrm>
            <a:off x="1962600" y="1304027"/>
            <a:ext cx="5218800" cy="13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logo is completely taken from the Pink Panther cartoon with the </a:t>
            </a:r>
            <a:r>
              <a:rPr lang="en-US" dirty="0" smtClean="0"/>
              <a:t>inscription</a:t>
            </a:r>
            <a:endParaRPr lang="hr-HR" dirty="0" smtClean="0"/>
          </a:p>
          <a:p>
            <a:pPr marL="0" lvl="0" indent="0">
              <a:buNone/>
            </a:pPr>
            <a:r>
              <a:rPr lang="en-US" sz="2000" dirty="0" smtClean="0"/>
              <a:t>Fast </a:t>
            </a:r>
            <a:r>
              <a:rPr lang="en-US" sz="2000" dirty="0"/>
              <a:t>Food Pink Panther </a:t>
            </a:r>
            <a:r>
              <a:rPr lang="en-US" sz="2000" dirty="0" err="1" smtClean="0"/>
              <a:t>Crikvenica</a:t>
            </a:r>
            <a:endParaRPr lang="hr-HR" sz="2000" dirty="0" smtClean="0"/>
          </a:p>
          <a:p>
            <a:pPr marL="0" lvl="0" indent="0">
              <a:buNone/>
            </a:pPr>
            <a:r>
              <a:rPr lang="en-US" dirty="0" smtClean="0"/>
              <a:t>in </a:t>
            </a:r>
            <a:r>
              <a:rPr lang="en-US" dirty="0"/>
              <a:t>the recognizable Pink Panther font</a:t>
            </a:r>
            <a:endParaRPr dirty="0"/>
          </a:p>
        </p:txBody>
      </p:sp>
      <p:pic>
        <p:nvPicPr>
          <p:cNvPr id="42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897" y="3014504"/>
            <a:ext cx="1077032" cy="863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635;p48"/>
          <p:cNvSpPr txBox="1">
            <a:spLocks/>
          </p:cNvSpPr>
          <p:nvPr/>
        </p:nvSpPr>
        <p:spPr>
          <a:xfrm>
            <a:off x="3080929" y="3190652"/>
            <a:ext cx="4292633" cy="511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 algn="l">
              <a:buFont typeface="Raleway Medium"/>
              <a:buNone/>
            </a:pPr>
            <a:r>
              <a:rPr lang="hr-HR" sz="2000" dirty="0" err="1" smtClean="0">
                <a:solidFill>
                  <a:srgbClr val="000000"/>
                </a:solidFill>
                <a:latin typeface="Desigers" panose="020B0604020202020204"/>
              </a:rPr>
              <a:t>Fast</a:t>
            </a:r>
            <a:r>
              <a:rPr lang="hr-HR" sz="2000" dirty="0" smtClean="0">
                <a:solidFill>
                  <a:srgbClr val="000000"/>
                </a:solidFill>
                <a:latin typeface="Desigers" panose="020B0604020202020204"/>
              </a:rPr>
              <a:t> </a:t>
            </a:r>
            <a:r>
              <a:rPr lang="hr-HR" sz="2000" dirty="0" err="1" smtClean="0">
                <a:solidFill>
                  <a:srgbClr val="000000"/>
                </a:solidFill>
                <a:latin typeface="Desigers" panose="020B0604020202020204"/>
              </a:rPr>
              <a:t>Food</a:t>
            </a:r>
            <a:r>
              <a:rPr lang="hr-HR" sz="2000" dirty="0" smtClean="0">
                <a:solidFill>
                  <a:srgbClr val="000000"/>
                </a:solidFill>
                <a:latin typeface="Desigers" panose="020B0604020202020204"/>
              </a:rPr>
              <a:t> Pink </a:t>
            </a:r>
            <a:r>
              <a:rPr lang="hr-HR" sz="2000" dirty="0" err="1" smtClean="0">
                <a:solidFill>
                  <a:srgbClr val="000000"/>
                </a:solidFill>
                <a:latin typeface="Desigers" panose="020B0604020202020204"/>
              </a:rPr>
              <a:t>Panther</a:t>
            </a:r>
            <a:r>
              <a:rPr lang="hr-HR" sz="2000" dirty="0" smtClean="0">
                <a:solidFill>
                  <a:srgbClr val="000000"/>
                </a:solidFill>
                <a:latin typeface="Desigers" panose="020B0604020202020204"/>
              </a:rPr>
              <a:t> Crikvenica</a:t>
            </a:r>
            <a:endParaRPr lang="en-US" sz="2000" dirty="0">
              <a:solidFill>
                <a:srgbClr val="000000"/>
              </a:solidFill>
              <a:latin typeface="Desigers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48"/>
          <p:cNvSpPr txBox="1">
            <a:spLocks noGrp="1"/>
          </p:cNvSpPr>
          <p:nvPr>
            <p:ph type="title"/>
          </p:nvPr>
        </p:nvSpPr>
        <p:spPr>
          <a:xfrm>
            <a:off x="4743550" y="1480148"/>
            <a:ext cx="351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BRAND CONSTRUCTION</a:t>
            </a:r>
            <a:endParaRPr dirty="0"/>
          </a:p>
        </p:txBody>
      </p:sp>
      <p:sp>
        <p:nvSpPr>
          <p:cNvPr id="635" name="Google Shape;635;p48"/>
          <p:cNvSpPr txBox="1">
            <a:spLocks noGrp="1"/>
          </p:cNvSpPr>
          <p:nvPr>
            <p:ph type="subTitle" idx="1"/>
          </p:nvPr>
        </p:nvSpPr>
        <p:spPr>
          <a:xfrm>
            <a:off x="4743550" y="2257451"/>
            <a:ext cx="3516000" cy="18605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The dimensions used as the logo are </a:t>
            </a:r>
            <a:r>
              <a:rPr lang="en-US" dirty="0" smtClean="0"/>
              <a:t>40x40</a:t>
            </a:r>
            <a:r>
              <a:rPr lang="hr-HR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 </a:t>
            </a:r>
            <a:r>
              <a:rPr lang="en-US" dirty="0"/>
              <a:t>because they are in the navigation </a:t>
            </a:r>
            <a:r>
              <a:rPr lang="en-US" dirty="0" smtClean="0"/>
              <a:t>bar</a:t>
            </a:r>
            <a:endParaRPr lang="hr-HR" dirty="0"/>
          </a:p>
          <a:p>
            <a:pPr marL="0" lvl="0" indent="0"/>
            <a:endParaRPr lang="hr-HR" dirty="0" smtClean="0"/>
          </a:p>
          <a:p>
            <a:pPr marL="0" lvl="0" indent="0"/>
            <a:r>
              <a:rPr lang="hr-HR" dirty="0" err="1" smtClean="0"/>
              <a:t>If</a:t>
            </a:r>
            <a:r>
              <a:rPr lang="hr-HR" dirty="0" smtClean="0"/>
              <a:t> logo is </a:t>
            </a:r>
            <a:r>
              <a:rPr lang="hr-HR" dirty="0" err="1" smtClean="0"/>
              <a:t>used</a:t>
            </a:r>
            <a:r>
              <a:rPr lang="hr-HR" dirty="0" smtClean="0"/>
              <a:t> </a:t>
            </a:r>
            <a:r>
              <a:rPr lang="hr-HR" dirty="0" err="1" smtClean="0"/>
              <a:t>somewhere</a:t>
            </a:r>
            <a:r>
              <a:rPr lang="hr-HR" dirty="0" smtClean="0"/>
              <a:t> </a:t>
            </a:r>
            <a:r>
              <a:rPr lang="hr-HR" dirty="0" err="1" smtClean="0"/>
              <a:t>else</a:t>
            </a:r>
            <a:r>
              <a:rPr lang="hr-HR" dirty="0" smtClean="0"/>
              <a:t> on </a:t>
            </a:r>
            <a:r>
              <a:rPr lang="hr-HR" dirty="0" err="1" smtClean="0"/>
              <a:t>page</a:t>
            </a:r>
            <a:r>
              <a:rPr lang="hr-HR" dirty="0" smtClean="0"/>
              <a:t> </a:t>
            </a:r>
            <a:r>
              <a:rPr lang="hr-HR" dirty="0" err="1" smtClean="0"/>
              <a:t>it</a:t>
            </a:r>
            <a:r>
              <a:rPr lang="hr-HR" dirty="0" smtClean="0"/>
              <a:t> </a:t>
            </a:r>
            <a:r>
              <a:rPr lang="hr-HR" dirty="0" err="1" smtClean="0"/>
              <a:t>should</a:t>
            </a:r>
            <a:r>
              <a:rPr lang="hr-HR" dirty="0" smtClean="0"/>
              <a:t> </a:t>
            </a:r>
            <a:r>
              <a:rPr lang="hr-HR" dirty="0" err="1" smtClean="0"/>
              <a:t>not</a:t>
            </a:r>
            <a:r>
              <a:rPr lang="hr-HR" dirty="0" smtClean="0"/>
              <a:t> </a:t>
            </a:r>
            <a:r>
              <a:rPr lang="hr-HR" dirty="0" err="1" smtClean="0"/>
              <a:t>be</a:t>
            </a:r>
            <a:r>
              <a:rPr lang="hr-HR" dirty="0" smtClean="0"/>
              <a:t> </a:t>
            </a:r>
            <a:r>
              <a:rPr lang="hr-HR" dirty="0" err="1" smtClean="0"/>
              <a:t>bigger</a:t>
            </a:r>
            <a:r>
              <a:rPr lang="hr-HR" dirty="0" smtClean="0"/>
              <a:t> </a:t>
            </a:r>
            <a:r>
              <a:rPr lang="hr-HR" dirty="0" err="1" smtClean="0"/>
              <a:t>than</a:t>
            </a:r>
            <a:r>
              <a:rPr lang="hr-HR" dirty="0" smtClean="0"/>
              <a:t> some </a:t>
            </a:r>
            <a:r>
              <a:rPr lang="hr-HR" dirty="0" err="1" smtClean="0"/>
              <a:t>card</a:t>
            </a:r>
            <a:endParaRPr dirty="0"/>
          </a:p>
        </p:txBody>
      </p:sp>
      <p:grpSp>
        <p:nvGrpSpPr>
          <p:cNvPr id="636" name="Google Shape;636;p48"/>
          <p:cNvGrpSpPr/>
          <p:nvPr/>
        </p:nvGrpSpPr>
        <p:grpSpPr>
          <a:xfrm>
            <a:off x="1200154" y="1428838"/>
            <a:ext cx="2338763" cy="2250469"/>
            <a:chOff x="1381950" y="1467450"/>
            <a:chExt cx="2488575" cy="2394625"/>
          </a:xfrm>
        </p:grpSpPr>
        <p:cxnSp>
          <p:nvCxnSpPr>
            <p:cNvPr id="637" name="Google Shape;637;p48"/>
            <p:cNvCxnSpPr/>
            <p:nvPr/>
          </p:nvCxnSpPr>
          <p:spPr>
            <a:xfrm>
              <a:off x="13819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8" name="Google Shape;638;p48"/>
            <p:cNvCxnSpPr/>
            <p:nvPr/>
          </p:nvCxnSpPr>
          <p:spPr>
            <a:xfrm>
              <a:off x="18796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9" name="Google Shape;639;p48"/>
            <p:cNvCxnSpPr/>
            <p:nvPr/>
          </p:nvCxnSpPr>
          <p:spPr>
            <a:xfrm>
              <a:off x="23773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" name="Google Shape;640;p48"/>
            <p:cNvCxnSpPr/>
            <p:nvPr/>
          </p:nvCxnSpPr>
          <p:spPr>
            <a:xfrm>
              <a:off x="28750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48"/>
            <p:cNvCxnSpPr/>
            <p:nvPr/>
          </p:nvCxnSpPr>
          <p:spPr>
            <a:xfrm>
              <a:off x="33727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2" name="Google Shape;642;p48"/>
            <p:cNvCxnSpPr/>
            <p:nvPr/>
          </p:nvCxnSpPr>
          <p:spPr>
            <a:xfrm>
              <a:off x="38704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48"/>
            <p:cNvCxnSpPr/>
            <p:nvPr/>
          </p:nvCxnSpPr>
          <p:spPr>
            <a:xfrm>
              <a:off x="1391325" y="1475213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4" name="Google Shape;644;p48"/>
            <p:cNvCxnSpPr/>
            <p:nvPr/>
          </p:nvCxnSpPr>
          <p:spPr>
            <a:xfrm>
              <a:off x="1391325" y="1946375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48"/>
            <p:cNvCxnSpPr/>
            <p:nvPr/>
          </p:nvCxnSpPr>
          <p:spPr>
            <a:xfrm>
              <a:off x="1391325" y="2425300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6" name="Google Shape;646;p48"/>
            <p:cNvCxnSpPr/>
            <p:nvPr/>
          </p:nvCxnSpPr>
          <p:spPr>
            <a:xfrm>
              <a:off x="1391325" y="2904225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48"/>
            <p:cNvCxnSpPr/>
            <p:nvPr/>
          </p:nvCxnSpPr>
          <p:spPr>
            <a:xfrm>
              <a:off x="1391325" y="3383150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48"/>
            <p:cNvCxnSpPr/>
            <p:nvPr/>
          </p:nvCxnSpPr>
          <p:spPr>
            <a:xfrm>
              <a:off x="1391325" y="3862075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9" name="Google Shape;649;p48"/>
          <p:cNvSpPr/>
          <p:nvPr/>
        </p:nvSpPr>
        <p:spPr>
          <a:xfrm>
            <a:off x="1672180" y="1882408"/>
            <a:ext cx="1394700" cy="1342500"/>
          </a:xfrm>
          <a:prstGeom prst="rect">
            <a:avLst/>
          </a:prstGeom>
          <a:solidFill>
            <a:srgbClr val="E3E3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" name="Google Shape;650;p48"/>
          <p:cNvGrpSpPr/>
          <p:nvPr/>
        </p:nvGrpSpPr>
        <p:grpSpPr>
          <a:xfrm>
            <a:off x="1200116" y="3733472"/>
            <a:ext cx="2335106" cy="152629"/>
            <a:chOff x="1276389" y="4276725"/>
            <a:chExt cx="2914511" cy="190500"/>
          </a:xfrm>
        </p:grpSpPr>
        <p:cxnSp>
          <p:nvCxnSpPr>
            <p:cNvPr id="651" name="Google Shape;651;p48"/>
            <p:cNvCxnSpPr/>
            <p:nvPr/>
          </p:nvCxnSpPr>
          <p:spPr>
            <a:xfrm>
              <a:off x="1276400" y="4371975"/>
              <a:ext cx="2914500" cy="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2" name="Google Shape;652;p48"/>
            <p:cNvCxnSpPr/>
            <p:nvPr/>
          </p:nvCxnSpPr>
          <p:spPr>
            <a:xfrm rot="10800000">
              <a:off x="4190900" y="4276725"/>
              <a:ext cx="0" cy="19050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3" name="Google Shape;653;p48"/>
            <p:cNvCxnSpPr/>
            <p:nvPr/>
          </p:nvCxnSpPr>
          <p:spPr>
            <a:xfrm rot="10800000">
              <a:off x="1276389" y="4276725"/>
              <a:ext cx="0" cy="19050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4" name="Google Shape;654;p48"/>
          <p:cNvGrpSpPr/>
          <p:nvPr/>
        </p:nvGrpSpPr>
        <p:grpSpPr>
          <a:xfrm rot="-5400000">
            <a:off x="2562183" y="2478204"/>
            <a:ext cx="2251460" cy="152629"/>
            <a:chOff x="1276389" y="4276725"/>
            <a:chExt cx="2914511" cy="190500"/>
          </a:xfrm>
        </p:grpSpPr>
        <p:cxnSp>
          <p:nvCxnSpPr>
            <p:cNvPr id="655" name="Google Shape;655;p48"/>
            <p:cNvCxnSpPr/>
            <p:nvPr/>
          </p:nvCxnSpPr>
          <p:spPr>
            <a:xfrm>
              <a:off x="1276400" y="4371975"/>
              <a:ext cx="2914500" cy="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6" name="Google Shape;656;p48"/>
            <p:cNvCxnSpPr/>
            <p:nvPr/>
          </p:nvCxnSpPr>
          <p:spPr>
            <a:xfrm rot="10800000">
              <a:off x="4190900" y="4276725"/>
              <a:ext cx="0" cy="19050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7" name="Google Shape;657;p48"/>
            <p:cNvCxnSpPr/>
            <p:nvPr/>
          </p:nvCxnSpPr>
          <p:spPr>
            <a:xfrm rot="10800000">
              <a:off x="1276389" y="4276725"/>
              <a:ext cx="0" cy="19050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58" name="Google Shape;658;p48"/>
          <p:cNvSpPr txBox="1">
            <a:spLocks noGrp="1"/>
          </p:cNvSpPr>
          <p:nvPr>
            <p:ph type="title" idx="4294967295"/>
          </p:nvPr>
        </p:nvSpPr>
        <p:spPr>
          <a:xfrm>
            <a:off x="1988169" y="3967612"/>
            <a:ext cx="759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 smtClean="0"/>
              <a:t>40</a:t>
            </a:r>
            <a:r>
              <a:rPr lang="en" sz="2000" dirty="0" smtClean="0"/>
              <a:t>px</a:t>
            </a:r>
            <a:endParaRPr sz="2000" dirty="0"/>
          </a:p>
        </p:txBody>
      </p:sp>
      <p:sp>
        <p:nvSpPr>
          <p:cNvPr id="659" name="Google Shape;659;p48"/>
          <p:cNvSpPr txBox="1">
            <a:spLocks noGrp="1"/>
          </p:cNvSpPr>
          <p:nvPr>
            <p:ph type="title" idx="4294967295"/>
          </p:nvPr>
        </p:nvSpPr>
        <p:spPr>
          <a:xfrm>
            <a:off x="3842950" y="2376168"/>
            <a:ext cx="7575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 smtClean="0"/>
              <a:t>40</a:t>
            </a:r>
            <a:r>
              <a:rPr lang="en" sz="2000" dirty="0" smtClean="0"/>
              <a:t>px</a:t>
            </a:r>
            <a:endParaRPr sz="2000" dirty="0"/>
          </a:p>
        </p:txBody>
      </p:sp>
      <p:pic>
        <p:nvPicPr>
          <p:cNvPr id="67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16" y="1651877"/>
            <a:ext cx="2326256" cy="1805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51"/>
          <p:cNvSpPr txBox="1">
            <a:spLocks noGrp="1"/>
          </p:cNvSpPr>
          <p:nvPr>
            <p:ph type="body" idx="1"/>
          </p:nvPr>
        </p:nvSpPr>
        <p:spPr>
          <a:xfrm>
            <a:off x="709675" y="2041238"/>
            <a:ext cx="2909014" cy="1885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 indent="-317500">
              <a:buSzPts val="1400"/>
            </a:pPr>
            <a:r>
              <a:rPr lang="hr-HR" dirty="0" smtClean="0"/>
              <a:t>M</a:t>
            </a:r>
            <a:r>
              <a:rPr lang="en-US" dirty="0" err="1" smtClean="0"/>
              <a:t>ake</a:t>
            </a:r>
            <a:r>
              <a:rPr lang="en-US" dirty="0" smtClean="0"/>
              <a:t> </a:t>
            </a:r>
            <a:r>
              <a:rPr lang="en-US" dirty="0"/>
              <a:t>the logo the ideal size in relation to its surroundings</a:t>
            </a:r>
            <a:r>
              <a:rPr lang="en" dirty="0"/>
              <a:t/>
            </a:r>
            <a:br>
              <a:rPr lang="en" dirty="0"/>
            </a:br>
            <a:endParaRPr dirty="0"/>
          </a:p>
          <a:p>
            <a:pPr lvl="0" indent="-317500">
              <a:buSzPts val="1400"/>
            </a:pPr>
            <a:r>
              <a:rPr lang="hr-HR" dirty="0" smtClean="0"/>
              <a:t>Put logo </a:t>
            </a:r>
            <a:r>
              <a:rPr lang="hr-HR" dirty="0" err="1" smtClean="0"/>
              <a:t>in</a:t>
            </a:r>
            <a:r>
              <a:rPr lang="hr-HR" dirty="0"/>
              <a:t> a </a:t>
            </a:r>
            <a:r>
              <a:rPr lang="hr-HR" dirty="0" err="1" smtClean="0"/>
              <a:t>suitable</a:t>
            </a:r>
            <a:r>
              <a:rPr lang="hr-HR" dirty="0"/>
              <a:t> </a:t>
            </a:r>
            <a:r>
              <a:rPr lang="hr-HR" dirty="0" err="1" smtClean="0"/>
              <a:t>background</a:t>
            </a:r>
            <a:r>
              <a:rPr lang="hr-HR" dirty="0" smtClean="0"/>
              <a:t> </a:t>
            </a:r>
            <a:r>
              <a:rPr lang="hr-HR" dirty="0" err="1" smtClean="0"/>
              <a:t>color</a:t>
            </a:r>
            <a:endParaRPr dirty="0"/>
          </a:p>
        </p:txBody>
      </p:sp>
      <p:sp>
        <p:nvSpPr>
          <p:cNvPr id="975" name="Google Shape;975;p51"/>
          <p:cNvSpPr txBox="1">
            <a:spLocks noGrp="1"/>
          </p:cNvSpPr>
          <p:nvPr>
            <p:ph type="title"/>
          </p:nvPr>
        </p:nvSpPr>
        <p:spPr>
          <a:xfrm>
            <a:off x="709675" y="1217063"/>
            <a:ext cx="386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DOS</a:t>
            </a:r>
            <a:endParaRPr/>
          </a:p>
        </p:txBody>
      </p:sp>
      <p:sp>
        <p:nvSpPr>
          <p:cNvPr id="130" name="Google Shape;1247;p54"/>
          <p:cNvSpPr/>
          <p:nvPr/>
        </p:nvSpPr>
        <p:spPr>
          <a:xfrm>
            <a:off x="4432709" y="986885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775" y="1316453"/>
            <a:ext cx="915368" cy="71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Google Shape;1247;p54"/>
          <p:cNvSpPr/>
          <p:nvPr/>
        </p:nvSpPr>
        <p:spPr>
          <a:xfrm>
            <a:off x="5790917" y="2546797"/>
            <a:ext cx="1369500" cy="1369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7983" y="2876365"/>
            <a:ext cx="915368" cy="71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Google Shape;974;p51"/>
          <p:cNvSpPr txBox="1">
            <a:spLocks/>
          </p:cNvSpPr>
          <p:nvPr/>
        </p:nvSpPr>
        <p:spPr>
          <a:xfrm>
            <a:off x="5575143" y="1193822"/>
            <a:ext cx="805585" cy="955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9700" indent="0">
              <a:buSzPts val="1400"/>
              <a:buNone/>
            </a:pPr>
            <a:r>
              <a:rPr lang="hr-HR" sz="6000" dirty="0" smtClean="0">
                <a:solidFill>
                  <a:srgbClr val="000000"/>
                </a:solidFill>
                <a:latin typeface="Desigers" panose="020B0604020202020204"/>
              </a:rPr>
              <a:t>P</a:t>
            </a:r>
            <a:endParaRPr lang="en-US" sz="6000" dirty="0">
              <a:solidFill>
                <a:srgbClr val="000000"/>
              </a:solidFill>
              <a:latin typeface="Desigers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52"/>
          <p:cNvSpPr txBox="1">
            <a:spLocks noGrp="1"/>
          </p:cNvSpPr>
          <p:nvPr>
            <p:ph type="title"/>
          </p:nvPr>
        </p:nvSpPr>
        <p:spPr>
          <a:xfrm>
            <a:off x="5434675" y="1217075"/>
            <a:ext cx="299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DON’TS</a:t>
            </a:r>
            <a:endParaRPr/>
          </a:p>
        </p:txBody>
      </p:sp>
      <p:sp>
        <p:nvSpPr>
          <p:cNvPr id="1103" name="Google Shape;1103;p52"/>
          <p:cNvSpPr txBox="1">
            <a:spLocks noGrp="1"/>
          </p:cNvSpPr>
          <p:nvPr>
            <p:ph type="body" idx="1"/>
          </p:nvPr>
        </p:nvSpPr>
        <p:spPr>
          <a:xfrm>
            <a:off x="5430250" y="2041249"/>
            <a:ext cx="2996100" cy="2015011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r-HR" dirty="0" smtClean="0"/>
              <a:t>Don’t </a:t>
            </a:r>
            <a:r>
              <a:rPr lang="hr-HR" dirty="0" err="1" smtClean="0"/>
              <a:t>resize</a:t>
            </a:r>
            <a:r>
              <a:rPr lang="hr-HR" dirty="0" smtClean="0"/>
              <a:t> </a:t>
            </a:r>
            <a:r>
              <a:rPr lang="hr-HR" dirty="0" err="1" smtClean="0"/>
              <a:t>the</a:t>
            </a:r>
            <a:r>
              <a:rPr lang="hr-HR" dirty="0" smtClean="0"/>
              <a:t> logo</a:t>
            </a:r>
            <a:r>
              <a:rPr lang="en" dirty="0"/>
              <a:t/>
            </a:r>
            <a:br>
              <a:rPr lang="en" dirty="0"/>
            </a:b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r-HR" dirty="0" smtClean="0"/>
              <a:t>Don’t put logo </a:t>
            </a:r>
            <a:r>
              <a:rPr lang="hr-HR" dirty="0" err="1" smtClean="0"/>
              <a:t>in</a:t>
            </a:r>
            <a:r>
              <a:rPr lang="hr-HR" dirty="0" smtClean="0"/>
              <a:t> </a:t>
            </a:r>
            <a:r>
              <a:rPr lang="hr-HR" dirty="0" err="1" smtClean="0"/>
              <a:t>the</a:t>
            </a:r>
            <a:r>
              <a:rPr lang="hr-HR" dirty="0" smtClean="0"/>
              <a:t> same </a:t>
            </a:r>
            <a:r>
              <a:rPr lang="hr-HR" dirty="0" err="1" smtClean="0"/>
              <a:t>background</a:t>
            </a:r>
            <a:r>
              <a:rPr lang="hr-HR" dirty="0" smtClean="0"/>
              <a:t> </a:t>
            </a:r>
            <a:r>
              <a:rPr lang="hr-HR" dirty="0" err="1" smtClean="0"/>
              <a:t>color</a:t>
            </a:r>
            <a:r>
              <a:rPr lang="hr-HR" dirty="0" smtClean="0"/>
              <a:t> as he is</a:t>
            </a:r>
            <a:r>
              <a:rPr lang="en" dirty="0"/>
              <a:t/>
            </a:r>
            <a:br>
              <a:rPr lang="en" dirty="0"/>
            </a:b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r-HR" dirty="0" smtClean="0"/>
              <a:t>Don’t </a:t>
            </a:r>
            <a:r>
              <a:rPr lang="hr-HR" dirty="0" err="1" smtClean="0"/>
              <a:t>make</a:t>
            </a:r>
            <a:r>
              <a:rPr lang="hr-HR" dirty="0" smtClean="0"/>
              <a:t> logo </a:t>
            </a:r>
            <a:r>
              <a:rPr lang="hr-HR" dirty="0" err="1" smtClean="0"/>
              <a:t>too</a:t>
            </a:r>
            <a:r>
              <a:rPr lang="hr-HR" dirty="0" smtClean="0"/>
              <a:t> </a:t>
            </a:r>
            <a:r>
              <a:rPr lang="hr-HR" dirty="0" err="1" smtClean="0"/>
              <a:t>big</a:t>
            </a:r>
            <a:endParaRPr lang="hr-HR" dirty="0" smtClean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hr-H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r-HR" dirty="0" smtClean="0"/>
              <a:t>Don’t change </a:t>
            </a:r>
            <a:r>
              <a:rPr lang="hr-HR" dirty="0" err="1" smtClean="0"/>
              <a:t>color</a:t>
            </a:r>
            <a:r>
              <a:rPr lang="hr-HR" dirty="0" smtClean="0"/>
              <a:t> </a:t>
            </a:r>
            <a:r>
              <a:rPr lang="hr-HR" dirty="0" err="1" smtClean="0"/>
              <a:t>of</a:t>
            </a:r>
            <a:r>
              <a:rPr lang="hr-HR" dirty="0" smtClean="0"/>
              <a:t> logo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44;p54"/>
          <p:cNvSpPr/>
          <p:nvPr/>
        </p:nvSpPr>
        <p:spPr>
          <a:xfrm>
            <a:off x="3304733" y="1622418"/>
            <a:ext cx="1369500" cy="1369500"/>
          </a:xfrm>
          <a:prstGeom prst="ellipse">
            <a:avLst/>
          </a:prstGeom>
          <a:solidFill>
            <a:srgbClr val="F977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7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1799" y="1951986"/>
            <a:ext cx="915368" cy="71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2" name="Google Shape;1247;p54"/>
          <p:cNvSpPr/>
          <p:nvPr/>
        </p:nvSpPr>
        <p:spPr>
          <a:xfrm>
            <a:off x="1271927" y="639273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3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573" y="964023"/>
            <a:ext cx="618207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6" name="Google Shape;1247;p54"/>
          <p:cNvSpPr/>
          <p:nvPr/>
        </p:nvSpPr>
        <p:spPr>
          <a:xfrm>
            <a:off x="1581030" y="2686761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797" y="2755347"/>
            <a:ext cx="1587965" cy="123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53"/>
          <p:cNvSpPr txBox="1">
            <a:spLocks noGrp="1"/>
          </p:cNvSpPr>
          <p:nvPr>
            <p:ph type="title"/>
          </p:nvPr>
        </p:nvSpPr>
        <p:spPr>
          <a:xfrm>
            <a:off x="718050" y="2075223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STANDARDS</a:t>
            </a:r>
            <a:endParaRPr/>
          </a:p>
        </p:txBody>
      </p:sp>
      <p:sp>
        <p:nvSpPr>
          <p:cNvPr id="1229" name="Google Shape;1229;p53"/>
          <p:cNvSpPr txBox="1">
            <a:spLocks noGrp="1"/>
          </p:cNvSpPr>
          <p:nvPr>
            <p:ph type="subTitle" idx="1"/>
          </p:nvPr>
        </p:nvSpPr>
        <p:spPr>
          <a:xfrm>
            <a:off x="1756788" y="3038077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dirty="0" smtClean="0"/>
              <a:t>Colors </a:t>
            </a:r>
            <a:r>
              <a:rPr lang="en-US" dirty="0" smtClean="0"/>
              <a:t>used </a:t>
            </a:r>
            <a:r>
              <a:rPr lang="en-US" dirty="0"/>
              <a:t>throughout the project</a:t>
            </a:r>
          </a:p>
        </p:txBody>
      </p:sp>
      <p:sp>
        <p:nvSpPr>
          <p:cNvPr id="1230" name="Google Shape;1230;p53"/>
          <p:cNvSpPr txBox="1">
            <a:spLocks noGrp="1"/>
          </p:cNvSpPr>
          <p:nvPr>
            <p:ph type="title" idx="2"/>
          </p:nvPr>
        </p:nvSpPr>
        <p:spPr>
          <a:xfrm>
            <a:off x="3974088" y="1269923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 smtClean="0"/>
              <a:t>3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54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STANDARDS</a:t>
            </a:r>
            <a:endParaRPr/>
          </a:p>
        </p:txBody>
      </p:sp>
      <p:sp>
        <p:nvSpPr>
          <p:cNvPr id="1236" name="Google Shape;1236;p54"/>
          <p:cNvSpPr txBox="1">
            <a:spLocks noGrp="1"/>
          </p:cNvSpPr>
          <p:nvPr>
            <p:ph type="subTitle" idx="1"/>
          </p:nvPr>
        </p:nvSpPr>
        <p:spPr>
          <a:xfrm>
            <a:off x="2644542" y="3468255"/>
            <a:ext cx="192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Raleway"/>
                <a:ea typeface="Raleway"/>
                <a:cs typeface="Raleway"/>
                <a:sym typeface="Raleway"/>
              </a:rPr>
              <a:t>RGB</a:t>
            </a:r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: </a:t>
            </a:r>
            <a:r>
              <a:rPr lang="hr-HR" dirty="0" smtClean="0"/>
              <a:t>255 192 203</a:t>
            </a:r>
            <a:endParaRPr dirty="0"/>
          </a:p>
        </p:txBody>
      </p:sp>
      <p:sp>
        <p:nvSpPr>
          <p:cNvPr id="1237" name="Google Shape;1237;p54"/>
          <p:cNvSpPr txBox="1">
            <a:spLocks noGrp="1"/>
          </p:cNvSpPr>
          <p:nvPr>
            <p:ph type="subTitle" idx="2"/>
          </p:nvPr>
        </p:nvSpPr>
        <p:spPr>
          <a:xfrm>
            <a:off x="2870742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 smtClean="0"/>
              <a:t>#</a:t>
            </a:r>
            <a:r>
              <a:rPr lang="hr-HR" dirty="0"/>
              <a:t>FFC0CB</a:t>
            </a:r>
            <a:endParaRPr dirty="0"/>
          </a:p>
        </p:txBody>
      </p:sp>
      <p:sp>
        <p:nvSpPr>
          <p:cNvPr id="1238" name="Google Shape;1238;p54"/>
          <p:cNvSpPr txBox="1">
            <a:spLocks noGrp="1"/>
          </p:cNvSpPr>
          <p:nvPr>
            <p:ph type="subTitle" idx="3"/>
          </p:nvPr>
        </p:nvSpPr>
        <p:spPr>
          <a:xfrm>
            <a:off x="4573934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Raleway"/>
                <a:ea typeface="Raleway"/>
                <a:cs typeface="Raleway"/>
                <a:sym typeface="Raleway"/>
              </a:rPr>
              <a:t>RGB</a:t>
            </a:r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dirty="0"/>
              <a:t> </a:t>
            </a:r>
            <a:r>
              <a:rPr lang="hr-HR" dirty="0" smtClean="0"/>
              <a:t>249 119 170</a:t>
            </a:r>
            <a:endParaRPr dirty="0"/>
          </a:p>
        </p:txBody>
      </p:sp>
      <p:sp>
        <p:nvSpPr>
          <p:cNvPr id="1239" name="Google Shape;1239;p54"/>
          <p:cNvSpPr txBox="1">
            <a:spLocks noGrp="1"/>
          </p:cNvSpPr>
          <p:nvPr>
            <p:ph type="subTitle" idx="4"/>
          </p:nvPr>
        </p:nvSpPr>
        <p:spPr>
          <a:xfrm>
            <a:off x="4800434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 smtClean="0"/>
              <a:t>#</a:t>
            </a:r>
            <a:r>
              <a:rPr lang="hr-HR" dirty="0"/>
              <a:t>F</a:t>
            </a:r>
            <a:r>
              <a:rPr lang="en-US" dirty="0" smtClean="0"/>
              <a:t>977</a:t>
            </a:r>
            <a:r>
              <a:rPr lang="hr-HR" dirty="0" smtClean="0"/>
              <a:t>AA</a:t>
            </a:r>
            <a:endParaRPr dirty="0"/>
          </a:p>
        </p:txBody>
      </p:sp>
      <p:sp>
        <p:nvSpPr>
          <p:cNvPr id="1240" name="Google Shape;1240;p54"/>
          <p:cNvSpPr txBox="1">
            <a:spLocks noGrp="1"/>
          </p:cNvSpPr>
          <p:nvPr>
            <p:ph type="subTitle" idx="5"/>
          </p:nvPr>
        </p:nvSpPr>
        <p:spPr>
          <a:xfrm>
            <a:off x="6501474" y="3738967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Raleway"/>
                <a:ea typeface="Raleway"/>
                <a:cs typeface="Raleway"/>
                <a:sym typeface="Raleway"/>
              </a:rPr>
              <a:t>RGB</a:t>
            </a:r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dirty="0"/>
              <a:t> </a:t>
            </a:r>
            <a:r>
              <a:rPr lang="hr-HR" dirty="0" smtClean="0"/>
              <a:t>240 128 128</a:t>
            </a:r>
          </a:p>
          <a:p>
            <a:pPr marL="0" lvl="0" indent="0"/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RGB:</a:t>
            </a:r>
            <a:r>
              <a:rPr lang="en" dirty="0"/>
              <a:t> </a:t>
            </a:r>
            <a:r>
              <a:rPr lang="hr-HR" dirty="0"/>
              <a:t>255 105 180</a:t>
            </a:r>
            <a:endParaRPr dirty="0"/>
          </a:p>
        </p:txBody>
      </p:sp>
      <p:sp>
        <p:nvSpPr>
          <p:cNvPr id="1241" name="Google Shape;1241;p54"/>
          <p:cNvSpPr txBox="1">
            <a:spLocks noGrp="1"/>
          </p:cNvSpPr>
          <p:nvPr>
            <p:ph type="subTitle" idx="6"/>
          </p:nvPr>
        </p:nvSpPr>
        <p:spPr>
          <a:xfrm>
            <a:off x="6730425" y="3067050"/>
            <a:ext cx="1476300" cy="6719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 smtClean="0"/>
              <a:t>#</a:t>
            </a:r>
            <a:r>
              <a:rPr lang="hr-HR" dirty="0"/>
              <a:t>F</a:t>
            </a:r>
            <a:r>
              <a:rPr lang="en-US" dirty="0" smtClean="0"/>
              <a:t>08080</a:t>
            </a:r>
            <a:r>
              <a:rPr lang="hr-HR" dirty="0" smtClean="0"/>
              <a:t> #FF69B4</a:t>
            </a:r>
            <a:endParaRPr lang="hr-HR" dirty="0"/>
          </a:p>
        </p:txBody>
      </p:sp>
      <p:sp>
        <p:nvSpPr>
          <p:cNvPr id="1242" name="Google Shape;1242;p54"/>
          <p:cNvSpPr txBox="1">
            <a:spLocks noGrp="1"/>
          </p:cNvSpPr>
          <p:nvPr>
            <p:ph type="subTitle" idx="7"/>
          </p:nvPr>
        </p:nvSpPr>
        <p:spPr>
          <a:xfrm>
            <a:off x="709674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Raleway"/>
                <a:ea typeface="Raleway"/>
                <a:cs typeface="Raleway"/>
                <a:sym typeface="Raleway"/>
              </a:rPr>
              <a:t>RGB</a:t>
            </a:r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dirty="0"/>
              <a:t> </a:t>
            </a:r>
            <a:r>
              <a:rPr lang="hr-HR" dirty="0" smtClean="0"/>
              <a:t>248 249 250</a:t>
            </a:r>
            <a:endParaRPr dirty="0"/>
          </a:p>
        </p:txBody>
      </p:sp>
      <p:sp>
        <p:nvSpPr>
          <p:cNvPr id="1243" name="Google Shape;1243;p54"/>
          <p:cNvSpPr txBox="1">
            <a:spLocks noGrp="1"/>
          </p:cNvSpPr>
          <p:nvPr>
            <p:ph type="subTitle" idx="8"/>
          </p:nvPr>
        </p:nvSpPr>
        <p:spPr>
          <a:xfrm>
            <a:off x="936174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 smtClean="0"/>
              <a:t>#</a:t>
            </a:r>
            <a:r>
              <a:rPr lang="hr-HR" dirty="0"/>
              <a:t>F</a:t>
            </a:r>
            <a:r>
              <a:rPr lang="en-US" dirty="0" smtClean="0"/>
              <a:t>8</a:t>
            </a:r>
            <a:r>
              <a:rPr lang="hr-HR" dirty="0" smtClean="0"/>
              <a:t>F</a:t>
            </a:r>
            <a:r>
              <a:rPr lang="en-US" dirty="0" smtClean="0"/>
              <a:t>9</a:t>
            </a:r>
            <a:r>
              <a:rPr lang="hr-HR" dirty="0" smtClean="0"/>
              <a:t>FA</a:t>
            </a:r>
            <a:endParaRPr dirty="0"/>
          </a:p>
        </p:txBody>
      </p:sp>
      <p:sp>
        <p:nvSpPr>
          <p:cNvPr id="1244" name="Google Shape;1244;p54"/>
          <p:cNvSpPr/>
          <p:nvPr/>
        </p:nvSpPr>
        <p:spPr>
          <a:xfrm>
            <a:off x="4853834" y="1490375"/>
            <a:ext cx="1369500" cy="1369500"/>
          </a:xfrm>
          <a:prstGeom prst="ellipse">
            <a:avLst/>
          </a:prstGeom>
          <a:solidFill>
            <a:srgbClr val="F977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54"/>
          <p:cNvSpPr/>
          <p:nvPr/>
        </p:nvSpPr>
        <p:spPr>
          <a:xfrm>
            <a:off x="6783825" y="1490375"/>
            <a:ext cx="1369500" cy="1369500"/>
          </a:xfrm>
          <a:prstGeom prst="ellipse">
            <a:avLst/>
          </a:prstGeom>
          <a:gradFill flip="none" rotWithShape="1">
            <a:gsLst>
              <a:gs pos="0">
                <a:srgbClr val="F08080"/>
              </a:gs>
              <a:gs pos="100000">
                <a:srgbClr val="FF69B4"/>
              </a:gs>
            </a:gsLst>
            <a:lin ang="27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54"/>
          <p:cNvSpPr/>
          <p:nvPr/>
        </p:nvSpPr>
        <p:spPr>
          <a:xfrm>
            <a:off x="2924142" y="1490375"/>
            <a:ext cx="1369500" cy="1369500"/>
          </a:xfrm>
          <a:prstGeom prst="ellipse">
            <a:avLst/>
          </a:prstGeom>
          <a:solidFill>
            <a:srgbClr val="FFC0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54"/>
          <p:cNvSpPr/>
          <p:nvPr/>
        </p:nvSpPr>
        <p:spPr>
          <a:xfrm>
            <a:off x="994151" y="1490375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55"/>
          <p:cNvSpPr txBox="1">
            <a:spLocks noGrp="1"/>
          </p:cNvSpPr>
          <p:nvPr>
            <p:ph type="subTitle" idx="1"/>
          </p:nvPr>
        </p:nvSpPr>
        <p:spPr>
          <a:xfrm>
            <a:off x="994150" y="3596133"/>
            <a:ext cx="1369501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200" dirty="0" smtClean="0"/>
              <a:t>Used for navbar and footer background</a:t>
            </a:r>
            <a:endParaRPr sz="1200" dirty="0"/>
          </a:p>
        </p:txBody>
      </p:sp>
      <p:sp>
        <p:nvSpPr>
          <p:cNvPr id="1253" name="Google Shape;1253;p55"/>
          <p:cNvSpPr txBox="1">
            <a:spLocks noGrp="1"/>
          </p:cNvSpPr>
          <p:nvPr>
            <p:ph type="subTitle" idx="2"/>
          </p:nvPr>
        </p:nvSpPr>
        <p:spPr>
          <a:xfrm>
            <a:off x="994150" y="3218925"/>
            <a:ext cx="1369501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r-HR" sz="1600" dirty="0" smtClean="0"/>
              <a:t>CULTURED</a:t>
            </a:r>
            <a:endParaRPr sz="1600" dirty="0"/>
          </a:p>
        </p:txBody>
      </p:sp>
      <p:sp>
        <p:nvSpPr>
          <p:cNvPr id="1254" name="Google Shape;1254;p55"/>
          <p:cNvSpPr txBox="1">
            <a:spLocks noGrp="1"/>
          </p:cNvSpPr>
          <p:nvPr>
            <p:ph type="subTitle" idx="3"/>
          </p:nvPr>
        </p:nvSpPr>
        <p:spPr>
          <a:xfrm>
            <a:off x="2924143" y="3596133"/>
            <a:ext cx="1369500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200" dirty="0" smtClean="0"/>
              <a:t>Used for cards body background</a:t>
            </a:r>
            <a:endParaRPr sz="1200" dirty="0"/>
          </a:p>
        </p:txBody>
      </p:sp>
      <p:sp>
        <p:nvSpPr>
          <p:cNvPr id="1255" name="Google Shape;1255;p55"/>
          <p:cNvSpPr txBox="1">
            <a:spLocks noGrp="1"/>
          </p:cNvSpPr>
          <p:nvPr>
            <p:ph type="subTitle" idx="4"/>
          </p:nvPr>
        </p:nvSpPr>
        <p:spPr>
          <a:xfrm>
            <a:off x="2924143" y="3218925"/>
            <a:ext cx="13695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600" dirty="0" smtClean="0"/>
              <a:t>PINK</a:t>
            </a:r>
            <a:endParaRPr sz="1600" dirty="0"/>
          </a:p>
        </p:txBody>
      </p:sp>
      <p:sp>
        <p:nvSpPr>
          <p:cNvPr id="1256" name="Google Shape;1256;p55"/>
          <p:cNvSpPr txBox="1">
            <a:spLocks noGrp="1"/>
          </p:cNvSpPr>
          <p:nvPr>
            <p:ph type="subTitle" idx="6"/>
          </p:nvPr>
        </p:nvSpPr>
        <p:spPr>
          <a:xfrm>
            <a:off x="4853834" y="3218925"/>
            <a:ext cx="13695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600" dirty="0" smtClean="0"/>
              <a:t>CYCLAMEN</a:t>
            </a:r>
            <a:endParaRPr sz="1600" dirty="0"/>
          </a:p>
        </p:txBody>
      </p:sp>
      <p:sp>
        <p:nvSpPr>
          <p:cNvPr id="1257" name="Google Shape;1257;p55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GUIDELINES</a:t>
            </a:r>
            <a:endParaRPr/>
          </a:p>
        </p:txBody>
      </p:sp>
      <p:sp>
        <p:nvSpPr>
          <p:cNvPr id="1258" name="Google Shape;1258;p55"/>
          <p:cNvSpPr txBox="1">
            <a:spLocks noGrp="1"/>
          </p:cNvSpPr>
          <p:nvPr>
            <p:ph type="subTitle" idx="5"/>
          </p:nvPr>
        </p:nvSpPr>
        <p:spPr>
          <a:xfrm>
            <a:off x="4853834" y="3596133"/>
            <a:ext cx="1369500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sz="1200" dirty="0"/>
              <a:t>Used </a:t>
            </a:r>
            <a:r>
              <a:rPr lang="hr-HR" sz="1200" dirty="0" smtClean="0"/>
              <a:t>for buttons backround</a:t>
            </a:r>
            <a:endParaRPr sz="1200" dirty="0"/>
          </a:p>
        </p:txBody>
      </p:sp>
      <p:sp>
        <p:nvSpPr>
          <p:cNvPr id="15" name="Google Shape;1244;p54"/>
          <p:cNvSpPr/>
          <p:nvPr/>
        </p:nvSpPr>
        <p:spPr>
          <a:xfrm>
            <a:off x="4853834" y="1490375"/>
            <a:ext cx="1369500" cy="1369500"/>
          </a:xfrm>
          <a:prstGeom prst="ellipse">
            <a:avLst/>
          </a:prstGeom>
          <a:solidFill>
            <a:srgbClr val="F977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45;p54"/>
          <p:cNvSpPr/>
          <p:nvPr/>
        </p:nvSpPr>
        <p:spPr>
          <a:xfrm>
            <a:off x="6783825" y="1490375"/>
            <a:ext cx="1369500" cy="1369500"/>
          </a:xfrm>
          <a:prstGeom prst="ellipse">
            <a:avLst/>
          </a:prstGeom>
          <a:gradFill flip="none" rotWithShape="1">
            <a:gsLst>
              <a:gs pos="0">
                <a:srgbClr val="F08080"/>
              </a:gs>
              <a:gs pos="100000">
                <a:srgbClr val="FF69B4"/>
              </a:gs>
            </a:gsLst>
            <a:lin ang="27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246;p54"/>
          <p:cNvSpPr/>
          <p:nvPr/>
        </p:nvSpPr>
        <p:spPr>
          <a:xfrm>
            <a:off x="2924142" y="1490375"/>
            <a:ext cx="1369500" cy="1369500"/>
          </a:xfrm>
          <a:prstGeom prst="ellipse">
            <a:avLst/>
          </a:prstGeom>
          <a:solidFill>
            <a:srgbClr val="FFC0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247;p54"/>
          <p:cNvSpPr/>
          <p:nvPr/>
        </p:nvSpPr>
        <p:spPr>
          <a:xfrm>
            <a:off x="994151" y="1490375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256;p55"/>
          <p:cNvSpPr txBox="1">
            <a:spLocks/>
          </p:cNvSpPr>
          <p:nvPr/>
        </p:nvSpPr>
        <p:spPr>
          <a:xfrm>
            <a:off x="6783525" y="3218925"/>
            <a:ext cx="1369500" cy="6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hr-HR" sz="1600" dirty="0" smtClean="0"/>
              <a:t>LIGHT CORAL &amp; HOT PINK</a:t>
            </a:r>
            <a:endParaRPr lang="en-US" sz="1600" dirty="0"/>
          </a:p>
        </p:txBody>
      </p:sp>
      <p:sp>
        <p:nvSpPr>
          <p:cNvPr id="20" name="Google Shape;1258;p55"/>
          <p:cNvSpPr txBox="1">
            <a:spLocks/>
          </p:cNvSpPr>
          <p:nvPr/>
        </p:nvSpPr>
        <p:spPr>
          <a:xfrm>
            <a:off x="6783525" y="3849757"/>
            <a:ext cx="1369500" cy="536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hr-HR" sz="1200" dirty="0" smtClean="0"/>
              <a:t>Userd for prices background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56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TYPOGRAPHY</a:t>
            </a:r>
            <a:endParaRPr dirty="0"/>
          </a:p>
        </p:txBody>
      </p:sp>
      <p:sp>
        <p:nvSpPr>
          <p:cNvPr id="1386" name="Google Shape;1386;p56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dirty="0" smtClean="0"/>
              <a:t>F</a:t>
            </a:r>
            <a:r>
              <a:rPr lang="en-US" dirty="0" err="1" smtClean="0"/>
              <a:t>onts</a:t>
            </a:r>
            <a:r>
              <a:rPr lang="en-US" dirty="0" smtClean="0"/>
              <a:t> </a:t>
            </a:r>
            <a:r>
              <a:rPr lang="hr-HR" dirty="0" smtClean="0"/>
              <a:t>and font scale </a:t>
            </a:r>
            <a:r>
              <a:rPr lang="en-US" dirty="0" smtClean="0"/>
              <a:t>used </a:t>
            </a:r>
            <a:r>
              <a:rPr lang="en-US" dirty="0"/>
              <a:t>throughout the project</a:t>
            </a:r>
            <a:endParaRPr dirty="0"/>
          </a:p>
        </p:txBody>
      </p:sp>
      <p:sp>
        <p:nvSpPr>
          <p:cNvPr id="1387" name="Google Shape;1387;p56"/>
          <p:cNvSpPr txBox="1">
            <a:spLocks noGrp="1"/>
          </p:cNvSpPr>
          <p:nvPr>
            <p:ph type="title" idx="2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 smtClean="0"/>
              <a:t>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398;p57"/>
          <p:cNvSpPr/>
          <p:nvPr/>
        </p:nvSpPr>
        <p:spPr>
          <a:xfrm>
            <a:off x="2146638" y="3473354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398;p57"/>
          <p:cNvSpPr/>
          <p:nvPr/>
        </p:nvSpPr>
        <p:spPr>
          <a:xfrm>
            <a:off x="2200638" y="3527354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57"/>
          <p:cNvSpPr txBox="1">
            <a:spLocks noGrp="1"/>
          </p:cNvSpPr>
          <p:nvPr>
            <p:ph type="title"/>
          </p:nvPr>
        </p:nvSpPr>
        <p:spPr>
          <a:xfrm>
            <a:off x="3673475" y="538200"/>
            <a:ext cx="475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TYPOGRAPHY</a:t>
            </a:r>
            <a:endParaRPr/>
          </a:p>
        </p:txBody>
      </p:sp>
      <p:sp>
        <p:nvSpPr>
          <p:cNvPr id="1393" name="Google Shape;1393;p57"/>
          <p:cNvSpPr txBox="1">
            <a:spLocks noGrp="1"/>
          </p:cNvSpPr>
          <p:nvPr>
            <p:ph type="subTitle" idx="1"/>
          </p:nvPr>
        </p:nvSpPr>
        <p:spPr>
          <a:xfrm>
            <a:off x="3504771" y="1203424"/>
            <a:ext cx="3464095" cy="3199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EBGaramond</a:t>
            </a:r>
            <a:r>
              <a:rPr lang="en-US" dirty="0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-Regular</a:t>
            </a:r>
            <a:r>
              <a:rPr lang="en" b="1" dirty="0" smtClean="0">
                <a:latin typeface="+mj-lt"/>
              </a:rPr>
              <a:t> </a:t>
            </a:r>
            <a:endParaRPr b="1" dirty="0">
              <a:latin typeface="+mj-lt"/>
            </a:endParaRPr>
          </a:p>
        </p:txBody>
      </p:sp>
      <p:sp>
        <p:nvSpPr>
          <p:cNvPr id="1394" name="Google Shape;1394;p57"/>
          <p:cNvSpPr txBox="1">
            <a:spLocks noGrp="1"/>
          </p:cNvSpPr>
          <p:nvPr>
            <p:ph type="subTitle" idx="2"/>
          </p:nvPr>
        </p:nvSpPr>
        <p:spPr>
          <a:xfrm>
            <a:off x="3504772" y="1518256"/>
            <a:ext cx="3465600" cy="5050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Eb Garamond" pitchFamily="2" charset="0"/>
                <a:ea typeface="Eb Garamond" pitchFamily="2" charset="0"/>
                <a:cs typeface="Eb Garamond" pitchFamily="2" charset="0"/>
              </a:rPr>
              <a:t>Aa Bb Cc Dd Ee Ff Gg Hh Ii Jj Kk Ll Mm Nn Oo Pp Qq Rr Ss Tt Uu Vv Ww Yy Zz</a:t>
            </a:r>
            <a:endParaRPr dirty="0">
              <a:latin typeface="Eb Garamond" pitchFamily="2" charset="0"/>
              <a:ea typeface="Eb Garamond" pitchFamily="2" charset="0"/>
              <a:cs typeface="Eb Garamond" pitchFamily="2" charset="0"/>
            </a:endParaRPr>
          </a:p>
        </p:txBody>
      </p:sp>
      <p:sp>
        <p:nvSpPr>
          <p:cNvPr id="1395" name="Google Shape;1395;p57"/>
          <p:cNvSpPr txBox="1">
            <a:spLocks noGrp="1"/>
          </p:cNvSpPr>
          <p:nvPr>
            <p:ph type="subTitle" idx="3"/>
          </p:nvPr>
        </p:nvSpPr>
        <p:spPr>
          <a:xfrm>
            <a:off x="3503265" y="3527354"/>
            <a:ext cx="3465600" cy="317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hr-HR" dirty="0" smtClean="0">
                <a:latin typeface="desigers" panose="00000400000000000000" pitchFamily="2" charset="0"/>
                <a:ea typeface="Eb Garamond" pitchFamily="2" charset="0"/>
                <a:cs typeface="Eb Garamond" pitchFamily="2" charset="0"/>
              </a:rPr>
              <a:t>Desigers</a:t>
            </a:r>
            <a:r>
              <a:rPr lang="en-US" sz="1600" b="1" dirty="0" smtClean="0">
                <a:latin typeface="desigers" panose="00000400000000000000" pitchFamily="2" charset="0"/>
              </a:rPr>
              <a:t> </a:t>
            </a:r>
            <a:endParaRPr lang="en-US" sz="1600" b="1" dirty="0">
              <a:latin typeface="desigers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desigers" panose="00000400000000000000" pitchFamily="2" charset="0"/>
            </a:endParaRPr>
          </a:p>
        </p:txBody>
      </p:sp>
      <p:sp>
        <p:nvSpPr>
          <p:cNvPr id="1396" name="Google Shape;1396;p57"/>
          <p:cNvSpPr txBox="1">
            <a:spLocks noGrp="1"/>
          </p:cNvSpPr>
          <p:nvPr>
            <p:ph type="subTitle" idx="4"/>
          </p:nvPr>
        </p:nvSpPr>
        <p:spPr>
          <a:xfrm>
            <a:off x="3503271" y="3842187"/>
            <a:ext cx="3467100" cy="51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desigers" panose="00000400000000000000" pitchFamily="2" charset="0"/>
              </a:rPr>
              <a:t>Aa Bb Cc Dd Ee Ff Gg Hh Ii Jj Kk Ll Mm Nn Oo Pp Qq Rr Ss Tt Uu Vv Ww Yy Zz</a:t>
            </a:r>
            <a:endParaRPr dirty="0">
              <a:latin typeface="desigers" panose="00000400000000000000" pitchFamily="2" charset="0"/>
            </a:endParaRPr>
          </a:p>
        </p:txBody>
      </p:sp>
      <p:sp>
        <p:nvSpPr>
          <p:cNvPr id="1399" name="Google Shape;1399;p57"/>
          <p:cNvSpPr txBox="1">
            <a:spLocks noGrp="1"/>
          </p:cNvSpPr>
          <p:nvPr>
            <p:ph type="title" idx="5"/>
          </p:nvPr>
        </p:nvSpPr>
        <p:spPr>
          <a:xfrm>
            <a:off x="2207466" y="3527354"/>
            <a:ext cx="893171" cy="9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desigers" panose="00000400000000000000" pitchFamily="2" charset="0"/>
              </a:rPr>
              <a:t>Aa</a:t>
            </a:r>
            <a:endParaRPr sz="3200" dirty="0">
              <a:latin typeface="desigers" panose="00000400000000000000" pitchFamily="2" charset="0"/>
            </a:endParaRPr>
          </a:p>
        </p:txBody>
      </p:sp>
      <p:sp>
        <p:nvSpPr>
          <p:cNvPr id="11" name="Google Shape;1393;p57"/>
          <p:cNvSpPr txBox="1">
            <a:spLocks/>
          </p:cNvSpPr>
          <p:nvPr/>
        </p:nvSpPr>
        <p:spPr>
          <a:xfrm>
            <a:off x="3503265" y="2373731"/>
            <a:ext cx="3465601" cy="35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dirty="0" err="1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EBGaramond</a:t>
            </a:r>
            <a:r>
              <a:rPr lang="en-US" dirty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-Italic</a:t>
            </a:r>
            <a:r>
              <a:rPr lang="en-US" b="1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endParaRPr lang="en-US" b="1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  <p:sp>
        <p:nvSpPr>
          <p:cNvPr id="12" name="Google Shape;1394;p57"/>
          <p:cNvSpPr txBox="1">
            <a:spLocks/>
          </p:cNvSpPr>
          <p:nvPr/>
        </p:nvSpPr>
        <p:spPr>
          <a:xfrm>
            <a:off x="3503266" y="2719564"/>
            <a:ext cx="3465600" cy="46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Aa Bb Cc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Dd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Ee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Ff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Gg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Hh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Ii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Jj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Kk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Ll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Mm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Nn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Oo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Pp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Qq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Rr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Ss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Tt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Uu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Vv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Ww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Yy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Zz</a:t>
            </a:r>
            <a:endParaRPr lang="en-US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  <p:sp>
        <p:nvSpPr>
          <p:cNvPr id="22" name="Google Shape;1398;p57"/>
          <p:cNvSpPr/>
          <p:nvPr/>
        </p:nvSpPr>
        <p:spPr>
          <a:xfrm>
            <a:off x="2153468" y="1143514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398;p57"/>
          <p:cNvSpPr/>
          <p:nvPr/>
        </p:nvSpPr>
        <p:spPr>
          <a:xfrm>
            <a:off x="2207468" y="1197514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398;p57"/>
          <p:cNvSpPr/>
          <p:nvPr/>
        </p:nvSpPr>
        <p:spPr>
          <a:xfrm>
            <a:off x="2153468" y="2308434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398;p57"/>
          <p:cNvSpPr/>
          <p:nvPr/>
        </p:nvSpPr>
        <p:spPr>
          <a:xfrm>
            <a:off x="2207468" y="2362434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" name="Google Shape;1400;p57"/>
          <p:cNvSpPr txBox="1">
            <a:spLocks noGrp="1"/>
          </p:cNvSpPr>
          <p:nvPr>
            <p:ph type="title" idx="6"/>
          </p:nvPr>
        </p:nvSpPr>
        <p:spPr>
          <a:xfrm>
            <a:off x="2207466" y="1197514"/>
            <a:ext cx="893172" cy="9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Eb Garamond" pitchFamily="2" charset="0"/>
                <a:ea typeface="Eb Garamond" pitchFamily="2" charset="0"/>
                <a:cs typeface="Eb Garamond" pitchFamily="2" charset="0"/>
              </a:rPr>
              <a:t>Aa</a:t>
            </a:r>
            <a:endParaRPr sz="3200" dirty="0">
              <a:latin typeface="Eb Garamond" pitchFamily="2" charset="0"/>
              <a:ea typeface="Eb Garamond" pitchFamily="2" charset="0"/>
              <a:cs typeface="Eb Garamond" pitchFamily="2" charset="0"/>
            </a:endParaRPr>
          </a:p>
        </p:txBody>
      </p:sp>
      <p:sp>
        <p:nvSpPr>
          <p:cNvPr id="14" name="Google Shape;1400;p57"/>
          <p:cNvSpPr txBox="1">
            <a:spLocks/>
          </p:cNvSpPr>
          <p:nvPr/>
        </p:nvSpPr>
        <p:spPr>
          <a:xfrm>
            <a:off x="2207466" y="2362434"/>
            <a:ext cx="893172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200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Aa</a:t>
            </a:r>
            <a:endParaRPr lang="en-US" sz="3200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 anchor="t"/>
          <a:lstStyle/>
          <a:p>
            <a:r>
              <a:rPr lang="hr-HR" dirty="0"/>
              <a:t>Used for everything</a:t>
            </a:r>
          </a:p>
          <a:p>
            <a:endParaRPr lang="en-US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pPr lvl="0"/>
            <a:r>
              <a:rPr lang="en-US" dirty="0" err="1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EBGaramond</a:t>
            </a:r>
            <a:r>
              <a:rPr lang="hr-HR" dirty="0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 </a:t>
            </a:r>
            <a:r>
              <a:rPr lang="en-US" dirty="0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Regular</a:t>
            </a:r>
            <a:endParaRPr lang="en-US" b="1" dirty="0"/>
          </a:p>
        </p:txBody>
      </p:sp>
      <p:sp>
        <p:nvSpPr>
          <p:cNvPr id="12" name="Subtitle 11"/>
          <p:cNvSpPr>
            <a:spLocks noGrp="1"/>
          </p:cNvSpPr>
          <p:nvPr>
            <p:ph type="subTitle" idx="3"/>
          </p:nvPr>
        </p:nvSpPr>
        <p:spPr>
          <a:xfrm>
            <a:off x="3534199" y="3066046"/>
            <a:ext cx="2066400" cy="1227658"/>
          </a:xfrm>
        </p:spPr>
        <p:txBody>
          <a:bodyPr anchor="t"/>
          <a:lstStyle/>
          <a:p>
            <a:pPr marL="133350" indent="0"/>
            <a:r>
              <a:rPr lang="hr-HR" dirty="0"/>
              <a:t>Used for page headings and </a:t>
            </a:r>
            <a:r>
              <a:rPr lang="hr-HR" dirty="0" smtClean="0"/>
              <a:t>prices</a:t>
            </a:r>
          </a:p>
          <a:p>
            <a:pPr marL="133350" indent="0"/>
            <a:endParaRPr lang="hr-HR" dirty="0"/>
          </a:p>
          <a:p>
            <a:pPr marL="133350" indent="0"/>
            <a:r>
              <a:rPr lang="hr-HR" b="1" dirty="0"/>
              <a:t>Official Pink Panther font</a:t>
            </a:r>
          </a:p>
          <a:p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4"/>
          </p:nvPr>
        </p:nvSpPr>
        <p:spPr>
          <a:xfrm>
            <a:off x="3429603" y="2688838"/>
            <a:ext cx="2283000" cy="361800"/>
          </a:xfrm>
        </p:spPr>
        <p:txBody>
          <a:bodyPr/>
          <a:lstStyle/>
          <a:p>
            <a:r>
              <a:rPr lang="hr-HR" dirty="0">
                <a:latin typeface="desigers" panose="00000400000000000000" pitchFamily="2" charset="0"/>
                <a:ea typeface="Eb Garamond" pitchFamily="2" charset="0"/>
                <a:cs typeface="Eb Garamond" pitchFamily="2" charset="0"/>
              </a:rPr>
              <a:t>Desigers</a:t>
            </a:r>
            <a:endParaRPr lang="en-US" dirty="0"/>
          </a:p>
        </p:txBody>
      </p:sp>
      <p:sp>
        <p:nvSpPr>
          <p:cNvPr id="14" name="Subtitle 13"/>
          <p:cNvSpPr>
            <a:spLocks noGrp="1"/>
          </p:cNvSpPr>
          <p:nvPr>
            <p:ph type="subTitle" idx="5"/>
          </p:nvPr>
        </p:nvSpPr>
        <p:spPr>
          <a:xfrm>
            <a:off x="6111568" y="3596133"/>
            <a:ext cx="2066400" cy="790500"/>
          </a:xfrm>
        </p:spPr>
        <p:txBody>
          <a:bodyPr anchor="t"/>
          <a:lstStyle/>
          <a:p>
            <a:r>
              <a:rPr lang="hr-HR" dirty="0"/>
              <a:t>Used </a:t>
            </a:r>
            <a:r>
              <a:rPr lang="hr-HR" dirty="0" smtClean="0"/>
              <a:t>for food</a:t>
            </a:r>
          </a:p>
          <a:p>
            <a:r>
              <a:rPr lang="hr-HR" dirty="0" smtClean="0"/>
              <a:t>description in menu</a:t>
            </a:r>
            <a:endParaRPr lang="hr-HR" dirty="0"/>
          </a:p>
        </p:txBody>
      </p:sp>
      <p:sp>
        <p:nvSpPr>
          <p:cNvPr id="15" name="Subtitle 14"/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EBGaramond</a:t>
            </a:r>
            <a:r>
              <a:rPr lang="hr-HR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Italic</a:t>
            </a:r>
            <a:endParaRPr lang="en-US" b="1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  <p:sp>
        <p:nvSpPr>
          <p:cNvPr id="16" name="Google Shape;1398;p57"/>
          <p:cNvSpPr/>
          <p:nvPr/>
        </p:nvSpPr>
        <p:spPr>
          <a:xfrm>
            <a:off x="4072643" y="1305869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398;p57"/>
          <p:cNvSpPr/>
          <p:nvPr/>
        </p:nvSpPr>
        <p:spPr>
          <a:xfrm>
            <a:off x="4126643" y="1359869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399;p57"/>
          <p:cNvSpPr txBox="1">
            <a:spLocks/>
          </p:cNvSpPr>
          <p:nvPr/>
        </p:nvSpPr>
        <p:spPr>
          <a:xfrm>
            <a:off x="4133471" y="1359869"/>
            <a:ext cx="893171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sz="3200" smtClean="0">
                <a:latin typeface="desigers" panose="00000400000000000000" pitchFamily="2" charset="0"/>
              </a:rPr>
              <a:t>Aa</a:t>
            </a:r>
            <a:endParaRPr lang="en-US" sz="3200" dirty="0">
              <a:latin typeface="desigers" panose="00000400000000000000" pitchFamily="2" charset="0"/>
            </a:endParaRPr>
          </a:p>
        </p:txBody>
      </p:sp>
      <p:sp>
        <p:nvSpPr>
          <p:cNvPr id="19" name="Google Shape;1398;p57"/>
          <p:cNvSpPr/>
          <p:nvPr/>
        </p:nvSpPr>
        <p:spPr>
          <a:xfrm>
            <a:off x="1488778" y="1849255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398;p57"/>
          <p:cNvSpPr/>
          <p:nvPr/>
        </p:nvSpPr>
        <p:spPr>
          <a:xfrm>
            <a:off x="1546194" y="1903255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398;p57"/>
          <p:cNvSpPr/>
          <p:nvPr/>
        </p:nvSpPr>
        <p:spPr>
          <a:xfrm>
            <a:off x="6653092" y="1849255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398;p57"/>
          <p:cNvSpPr/>
          <p:nvPr/>
        </p:nvSpPr>
        <p:spPr>
          <a:xfrm>
            <a:off x="6707092" y="1903255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400;p57"/>
          <p:cNvSpPr txBox="1">
            <a:spLocks/>
          </p:cNvSpPr>
          <p:nvPr/>
        </p:nvSpPr>
        <p:spPr>
          <a:xfrm>
            <a:off x="1546192" y="1903255"/>
            <a:ext cx="893172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sz="3200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Aa</a:t>
            </a:r>
            <a:endParaRPr lang="en-US" sz="3200" dirty="0">
              <a:latin typeface="Eb Garamond" pitchFamily="2" charset="0"/>
              <a:ea typeface="Eb Garamond" pitchFamily="2" charset="0"/>
              <a:cs typeface="Eb Garamond" pitchFamily="2" charset="0"/>
            </a:endParaRPr>
          </a:p>
        </p:txBody>
      </p:sp>
      <p:sp>
        <p:nvSpPr>
          <p:cNvPr id="24" name="Google Shape;1400;p57"/>
          <p:cNvSpPr txBox="1">
            <a:spLocks/>
          </p:cNvSpPr>
          <p:nvPr/>
        </p:nvSpPr>
        <p:spPr>
          <a:xfrm>
            <a:off x="6698182" y="1903255"/>
            <a:ext cx="893172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200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Aa</a:t>
            </a:r>
            <a:endParaRPr lang="en-US" sz="3200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72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>
            <a:spLocks noGrp="1"/>
          </p:cNvSpPr>
          <p:nvPr>
            <p:ph type="title"/>
          </p:nvPr>
        </p:nvSpPr>
        <p:spPr>
          <a:xfrm>
            <a:off x="1281775" y="1502469"/>
            <a:ext cx="27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90" name="Google Shape;390;p42"/>
          <p:cNvSpPr txBox="1">
            <a:spLocks noGrp="1"/>
          </p:cNvSpPr>
          <p:nvPr>
            <p:ph type="body" idx="1"/>
          </p:nvPr>
        </p:nvSpPr>
        <p:spPr>
          <a:xfrm>
            <a:off x="1281675" y="2272131"/>
            <a:ext cx="27231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dirty="0"/>
              <a:t>Welcome to my first Style Guide of my first real solo project </a:t>
            </a:r>
            <a:r>
              <a:rPr lang="en-US" dirty="0" smtClean="0"/>
              <a:t>where</a:t>
            </a:r>
            <a:r>
              <a:rPr lang="hr-HR" dirty="0" smtClean="0"/>
              <a:t> I</a:t>
            </a:r>
            <a:r>
              <a:rPr lang="en-US" dirty="0" smtClean="0"/>
              <a:t> </a:t>
            </a:r>
            <a:r>
              <a:rPr lang="en-US" dirty="0"/>
              <a:t>created a website for Fast </a:t>
            </a:r>
            <a:r>
              <a:rPr lang="hr-HR" dirty="0"/>
              <a:t>F</a:t>
            </a:r>
            <a:r>
              <a:rPr lang="en-US" dirty="0" smtClean="0"/>
              <a:t>ood </a:t>
            </a:r>
            <a:r>
              <a:rPr lang="en-US" dirty="0"/>
              <a:t>Pink Panther </a:t>
            </a:r>
            <a:r>
              <a:rPr lang="en-US" dirty="0" smtClean="0"/>
              <a:t>Crkvenica</a:t>
            </a:r>
            <a:endParaRPr lang="en-US" dirty="0"/>
          </a:p>
        </p:txBody>
      </p:sp>
      <p:grpSp>
        <p:nvGrpSpPr>
          <p:cNvPr id="391" name="Google Shape;391;p42"/>
          <p:cNvGrpSpPr/>
          <p:nvPr/>
        </p:nvGrpSpPr>
        <p:grpSpPr>
          <a:xfrm>
            <a:off x="4671625" y="1006388"/>
            <a:ext cx="3699100" cy="3034687"/>
            <a:chOff x="4519225" y="1314338"/>
            <a:chExt cx="3699100" cy="3034687"/>
          </a:xfrm>
        </p:grpSpPr>
        <p:pic>
          <p:nvPicPr>
            <p:cNvPr id="392" name="Google Shape;392;p42" descr="Slidesgo" title="image02"/>
            <p:cNvPicPr preferRelativeResize="0"/>
            <p:nvPr/>
          </p:nvPicPr>
          <p:blipFill rotWithShape="1">
            <a:blip r:embed="rId3">
              <a:alphaModFix amt="50000"/>
            </a:blip>
            <a:srcRect l="42313"/>
            <a:stretch/>
          </p:blipFill>
          <p:spPr>
            <a:xfrm>
              <a:off x="7067550" y="1314338"/>
              <a:ext cx="999849" cy="2990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5" name="Google Shape;395;p42" descr="Slidesgo" title="Image02"/>
            <p:cNvSpPr/>
            <p:nvPr/>
          </p:nvSpPr>
          <p:spPr>
            <a:xfrm>
              <a:off x="4519225" y="3542625"/>
              <a:ext cx="806400" cy="806400"/>
            </a:xfrm>
            <a:prstGeom prst="ellipse">
              <a:avLst/>
            </a:prstGeom>
            <a:solidFill>
              <a:srgbClr val="A15887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2" descr="Slidesgo" title="Image03"/>
            <p:cNvSpPr/>
            <p:nvPr/>
          </p:nvSpPr>
          <p:spPr>
            <a:xfrm>
              <a:off x="7411925" y="2055550"/>
              <a:ext cx="806400" cy="806400"/>
            </a:xfrm>
            <a:prstGeom prst="ellipse">
              <a:avLst/>
            </a:prstGeom>
            <a:solidFill>
              <a:srgbClr val="A15887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 descr="E:\asertic\Documents\GitHub\Fast-Food-Pink-Panther-Crikvenica\src\assets\img\meat_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413" y="920100"/>
            <a:ext cx="3303300" cy="330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FONT SCALE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1962600" y="1304028"/>
            <a:ext cx="5218800" cy="412130"/>
          </a:xfrm>
        </p:spPr>
        <p:txBody>
          <a:bodyPr/>
          <a:lstStyle/>
          <a:p>
            <a:pPr marL="133350" indent="0">
              <a:buNone/>
            </a:pPr>
            <a:r>
              <a:rPr lang="hr-HR" dirty="0" smtClean="0"/>
              <a:t>Font scale used in this project is Major Third: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1485523" y="1716158"/>
            <a:ext cx="1615487" cy="3081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hr-HR" sz="1400" dirty="0" smtClean="0"/>
              <a:t>61.04px</a:t>
            </a:r>
          </a:p>
          <a:p>
            <a:pPr algn="l">
              <a:lnSpc>
                <a:spcPct val="150000"/>
              </a:lnSpc>
            </a:pPr>
            <a:endParaRPr lang="hr-HR" sz="1400" dirty="0" smtClean="0"/>
          </a:p>
          <a:p>
            <a:pPr algn="l">
              <a:lnSpc>
                <a:spcPct val="150000"/>
              </a:lnSpc>
            </a:pPr>
            <a:r>
              <a:rPr lang="en-US" sz="1400" dirty="0" smtClean="0"/>
              <a:t>48.83px</a:t>
            </a:r>
            <a:endParaRPr lang="hr-HR" sz="1400" dirty="0" smtClean="0"/>
          </a:p>
          <a:p>
            <a:pPr algn="l">
              <a:lnSpc>
                <a:spcPct val="150000"/>
              </a:lnSpc>
            </a:pPr>
            <a:r>
              <a:rPr lang="en-US" sz="1400" dirty="0" smtClean="0"/>
              <a:t>39.06px</a:t>
            </a:r>
            <a:endParaRPr lang="hr-HR" sz="1400" dirty="0" smtClean="0"/>
          </a:p>
          <a:p>
            <a:pPr algn="l">
              <a:lnSpc>
                <a:spcPct val="150000"/>
              </a:lnSpc>
            </a:pPr>
            <a:r>
              <a:rPr lang="en-US" sz="1400" dirty="0" smtClean="0"/>
              <a:t>31.25px</a:t>
            </a:r>
            <a:endParaRPr lang="hr-HR" sz="1400" dirty="0" smtClean="0"/>
          </a:p>
          <a:p>
            <a:pPr algn="l">
              <a:lnSpc>
                <a:spcPct val="150000"/>
              </a:lnSpc>
            </a:pPr>
            <a:endParaRPr lang="hr-HR" sz="1400" dirty="0" smtClean="0"/>
          </a:p>
          <a:p>
            <a:pPr algn="l">
              <a:lnSpc>
                <a:spcPct val="150000"/>
              </a:lnSpc>
            </a:pPr>
            <a:r>
              <a:rPr lang="en-US" sz="1400" dirty="0" smtClean="0"/>
              <a:t>25.00px</a:t>
            </a:r>
            <a:endParaRPr lang="hr-HR" sz="1400" dirty="0" smtClean="0"/>
          </a:p>
          <a:p>
            <a:pPr algn="l">
              <a:lnSpc>
                <a:spcPct val="150000"/>
              </a:lnSpc>
            </a:pPr>
            <a:r>
              <a:rPr lang="en-US" sz="1400" dirty="0" smtClean="0"/>
              <a:t>20.00px</a:t>
            </a:r>
            <a:endParaRPr lang="hr-HR" sz="1400" dirty="0" smtClean="0"/>
          </a:p>
          <a:p>
            <a:pPr algn="l">
              <a:lnSpc>
                <a:spcPct val="150000"/>
              </a:lnSpc>
            </a:pPr>
            <a:r>
              <a:rPr lang="en-US" sz="1400" dirty="0" smtClean="0"/>
              <a:t>16.00px</a:t>
            </a:r>
            <a:endParaRPr lang="hr-HR" sz="1400" dirty="0" smtClean="0"/>
          </a:p>
        </p:txBody>
      </p:sp>
      <p:sp>
        <p:nvSpPr>
          <p:cNvPr id="12" name="Text Placeholder 9"/>
          <p:cNvSpPr txBox="1">
            <a:spLocks/>
          </p:cNvSpPr>
          <p:nvPr/>
        </p:nvSpPr>
        <p:spPr>
          <a:xfrm>
            <a:off x="3101010" y="1716158"/>
            <a:ext cx="4557467" cy="3081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for heading on home page</a:t>
            </a:r>
          </a:p>
          <a:p>
            <a:pPr marL="133350" indent="0" algn="l">
              <a:lnSpc>
                <a:spcPct val="150000"/>
              </a:lnSpc>
              <a:buNone/>
            </a:pP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for</a:t>
            </a:r>
            <a:r>
              <a:rPr lang="hr-HR" sz="1400" dirty="0"/>
              <a:t> </a:t>
            </a:r>
            <a:r>
              <a:rPr lang="hr-HR" sz="1400" dirty="0" smtClean="0"/>
              <a:t>headings of pages</a:t>
            </a:r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for heading of main sections</a:t>
            </a:r>
            <a:endParaRPr lang="hr-HR" sz="1400" dirty="0"/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 smtClean="0"/>
              <a:t>Used for</a:t>
            </a:r>
            <a:r>
              <a:rPr lang="hr-HR" sz="1400" dirty="0"/>
              <a:t> </a:t>
            </a:r>
            <a:r>
              <a:rPr lang="hr-HR" sz="1400" dirty="0" smtClean="0"/>
              <a:t>quotes and some subheadings of sections</a:t>
            </a:r>
          </a:p>
          <a:p>
            <a:pPr marL="133350" indent="0" algn="l">
              <a:lnSpc>
                <a:spcPct val="150000"/>
              </a:lnSpc>
              <a:buNone/>
            </a:pP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mostly for buttons and card headings</a:t>
            </a:r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 smtClean="0"/>
              <a:t>Used for navbar links and prices</a:t>
            </a:r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for descriptions, most often in cards</a:t>
            </a:r>
          </a:p>
        </p:txBody>
      </p:sp>
    </p:spTree>
    <p:extLst>
      <p:ext uri="{BB962C8B-B14F-4D97-AF65-F5344CB8AC3E}">
        <p14:creationId xmlns:p14="http://schemas.microsoft.com/office/powerpoint/2010/main" val="38581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56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APPLICATION FEEL</a:t>
            </a:r>
            <a:endParaRPr dirty="0"/>
          </a:p>
        </p:txBody>
      </p:sp>
      <p:sp>
        <p:nvSpPr>
          <p:cNvPr id="1386" name="Google Shape;1386;p56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1387" name="Google Shape;1387;p56"/>
          <p:cNvSpPr txBox="1">
            <a:spLocks noGrp="1"/>
          </p:cNvSpPr>
          <p:nvPr>
            <p:ph type="title" idx="2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 smtClean="0"/>
              <a:t>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43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962600" y="1304027"/>
            <a:ext cx="5218800" cy="2287312"/>
          </a:xfrm>
        </p:spPr>
        <p:txBody>
          <a:bodyPr/>
          <a:lstStyle/>
          <a:p>
            <a:r>
              <a:rPr lang="hr-HR" dirty="0" smtClean="0"/>
              <a:t>Light mode je zbog toga sto je najposjecenije u doba sezone kad su skoro uvijek jako suncani dani pa da se oci ne umaraju dok gledaju u mobitel</a:t>
            </a:r>
          </a:p>
          <a:p>
            <a:r>
              <a:rPr lang="hr-HR" dirty="0" smtClean="0"/>
              <a:t>Aplikacija je radena tako da je na prvom mjestu da mora biti prilagodena svim mobilnim uredajima bas zbog hrane, mora i sezone..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07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58"/>
          <p:cNvSpPr txBox="1">
            <a:spLocks noGrp="1"/>
          </p:cNvSpPr>
          <p:nvPr>
            <p:ph type="title"/>
          </p:nvPr>
        </p:nvSpPr>
        <p:spPr>
          <a:xfrm>
            <a:off x="5539775" y="1661987"/>
            <a:ext cx="289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Mockup</a:t>
            </a:r>
            <a:endParaRPr/>
          </a:p>
        </p:txBody>
      </p:sp>
      <p:sp>
        <p:nvSpPr>
          <p:cNvPr id="1406" name="Google Shape;1406;p58"/>
          <p:cNvSpPr txBox="1">
            <a:spLocks noGrp="1"/>
          </p:cNvSpPr>
          <p:nvPr>
            <p:ph type="body" idx="4294967295"/>
          </p:nvPr>
        </p:nvSpPr>
        <p:spPr>
          <a:xfrm>
            <a:off x="5539775" y="2445013"/>
            <a:ext cx="2890800" cy="10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 can replace the image on the screen with your own work. Just delete this one, add yours and center it properly</a:t>
            </a:r>
            <a:endParaRPr sz="1400"/>
          </a:p>
        </p:txBody>
      </p:sp>
      <p:pic>
        <p:nvPicPr>
          <p:cNvPr id="1407" name="Google Shape;140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238" y="1309175"/>
            <a:ext cx="4962525" cy="252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58"/>
          <p:cNvPicPr preferRelativeResize="0"/>
          <p:nvPr/>
        </p:nvPicPr>
        <p:blipFill rotWithShape="1">
          <a:blip r:embed="rId4">
            <a:alphaModFix/>
          </a:blip>
          <a:srcRect r="8500"/>
          <a:stretch/>
        </p:blipFill>
        <p:spPr>
          <a:xfrm>
            <a:off x="1493913" y="1437463"/>
            <a:ext cx="3113648" cy="1920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59"/>
          <p:cNvSpPr/>
          <p:nvPr/>
        </p:nvSpPr>
        <p:spPr>
          <a:xfrm>
            <a:off x="1113452" y="1490381"/>
            <a:ext cx="1369500" cy="1369500"/>
          </a:xfrm>
          <a:prstGeom prst="ellipse">
            <a:avLst/>
          </a:prstGeom>
          <a:solidFill>
            <a:srgbClr val="A7D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" name="Google Shape;1414;p59"/>
          <p:cNvSpPr/>
          <p:nvPr/>
        </p:nvSpPr>
        <p:spPr>
          <a:xfrm>
            <a:off x="2978610" y="1490381"/>
            <a:ext cx="1369500" cy="1369500"/>
          </a:xfrm>
          <a:prstGeom prst="ellipse">
            <a:avLst/>
          </a:prstGeom>
          <a:solidFill>
            <a:srgbClr val="A7D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59"/>
          <p:cNvSpPr/>
          <p:nvPr/>
        </p:nvSpPr>
        <p:spPr>
          <a:xfrm>
            <a:off x="4843769" y="1490381"/>
            <a:ext cx="1369500" cy="1369500"/>
          </a:xfrm>
          <a:prstGeom prst="ellipse">
            <a:avLst/>
          </a:prstGeom>
          <a:solidFill>
            <a:srgbClr val="A7D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59"/>
          <p:cNvSpPr/>
          <p:nvPr/>
        </p:nvSpPr>
        <p:spPr>
          <a:xfrm>
            <a:off x="6708927" y="1490381"/>
            <a:ext cx="1369500" cy="1369500"/>
          </a:xfrm>
          <a:prstGeom prst="ellipse">
            <a:avLst/>
          </a:prstGeom>
          <a:solidFill>
            <a:srgbClr val="A7D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59"/>
          <p:cNvSpPr/>
          <p:nvPr/>
        </p:nvSpPr>
        <p:spPr>
          <a:xfrm>
            <a:off x="1113452" y="3242981"/>
            <a:ext cx="1369500" cy="1369500"/>
          </a:xfrm>
          <a:prstGeom prst="ellipse">
            <a:avLst/>
          </a:prstGeom>
          <a:solidFill>
            <a:srgbClr val="A7D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59"/>
          <p:cNvSpPr/>
          <p:nvPr/>
        </p:nvSpPr>
        <p:spPr>
          <a:xfrm>
            <a:off x="2978610" y="3242981"/>
            <a:ext cx="1369500" cy="1369500"/>
          </a:xfrm>
          <a:prstGeom prst="ellipse">
            <a:avLst/>
          </a:prstGeom>
          <a:solidFill>
            <a:srgbClr val="A7D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59"/>
          <p:cNvSpPr/>
          <p:nvPr/>
        </p:nvSpPr>
        <p:spPr>
          <a:xfrm>
            <a:off x="4843769" y="3242981"/>
            <a:ext cx="1369500" cy="1369500"/>
          </a:xfrm>
          <a:prstGeom prst="ellipse">
            <a:avLst/>
          </a:prstGeom>
          <a:solidFill>
            <a:srgbClr val="A7D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59"/>
          <p:cNvSpPr/>
          <p:nvPr/>
        </p:nvSpPr>
        <p:spPr>
          <a:xfrm>
            <a:off x="6708927" y="3242981"/>
            <a:ext cx="1369500" cy="1369500"/>
          </a:xfrm>
          <a:prstGeom prst="ellipse">
            <a:avLst/>
          </a:prstGeom>
          <a:solidFill>
            <a:srgbClr val="A7D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1" name="Google Shape;1421;p59"/>
          <p:cNvGrpSpPr/>
          <p:nvPr/>
        </p:nvGrpSpPr>
        <p:grpSpPr>
          <a:xfrm>
            <a:off x="1338001" y="1880526"/>
            <a:ext cx="977540" cy="589211"/>
            <a:chOff x="4514450" y="1928575"/>
            <a:chExt cx="469700" cy="283125"/>
          </a:xfrm>
        </p:grpSpPr>
        <p:sp>
          <p:nvSpPr>
            <p:cNvPr id="1422" name="Google Shape;1422;p59"/>
            <p:cNvSpPr/>
            <p:nvPr/>
          </p:nvSpPr>
          <p:spPr>
            <a:xfrm>
              <a:off x="4514450" y="1928575"/>
              <a:ext cx="469700" cy="283125"/>
            </a:xfrm>
            <a:custGeom>
              <a:avLst/>
              <a:gdLst/>
              <a:ahLst/>
              <a:cxnLst/>
              <a:rect l="l" t="t" r="r" b="b"/>
              <a:pathLst>
                <a:path w="18788" h="11325" extrusionOk="0">
                  <a:moveTo>
                    <a:pt x="9334" y="0"/>
                  </a:moveTo>
                  <a:cubicBezTo>
                    <a:pt x="8847" y="43"/>
                    <a:pt x="6938" y="124"/>
                    <a:pt x="5925" y="692"/>
                  </a:cubicBezTo>
                  <a:cubicBezTo>
                    <a:pt x="4708" y="1380"/>
                    <a:pt x="3734" y="2153"/>
                    <a:pt x="2880" y="2640"/>
                  </a:cubicBezTo>
                  <a:cubicBezTo>
                    <a:pt x="1663" y="3370"/>
                    <a:pt x="1500" y="4870"/>
                    <a:pt x="1218" y="5520"/>
                  </a:cubicBezTo>
                  <a:cubicBezTo>
                    <a:pt x="932" y="6130"/>
                    <a:pt x="0" y="6818"/>
                    <a:pt x="364" y="9740"/>
                  </a:cubicBezTo>
                  <a:cubicBezTo>
                    <a:pt x="364" y="9740"/>
                    <a:pt x="932" y="10876"/>
                    <a:pt x="2231" y="11324"/>
                  </a:cubicBezTo>
                  <a:lnTo>
                    <a:pt x="16597" y="11324"/>
                  </a:lnTo>
                  <a:cubicBezTo>
                    <a:pt x="17856" y="10876"/>
                    <a:pt x="18463" y="9740"/>
                    <a:pt x="18463" y="9740"/>
                  </a:cubicBezTo>
                  <a:cubicBezTo>
                    <a:pt x="18788" y="6818"/>
                    <a:pt x="17856" y="6130"/>
                    <a:pt x="17571" y="5520"/>
                  </a:cubicBezTo>
                  <a:cubicBezTo>
                    <a:pt x="17327" y="4870"/>
                    <a:pt x="17246" y="3370"/>
                    <a:pt x="15908" y="2640"/>
                  </a:cubicBezTo>
                  <a:cubicBezTo>
                    <a:pt x="15097" y="2153"/>
                    <a:pt x="14123" y="1380"/>
                    <a:pt x="12905" y="692"/>
                  </a:cubicBezTo>
                  <a:cubicBezTo>
                    <a:pt x="11850" y="124"/>
                    <a:pt x="9983" y="43"/>
                    <a:pt x="9454" y="0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9"/>
            <p:cNvSpPr/>
            <p:nvPr/>
          </p:nvSpPr>
          <p:spPr>
            <a:xfrm>
              <a:off x="4656475" y="1983350"/>
              <a:ext cx="108550" cy="171650"/>
            </a:xfrm>
            <a:custGeom>
              <a:avLst/>
              <a:gdLst/>
              <a:ahLst/>
              <a:cxnLst/>
              <a:rect l="l" t="t" r="r" b="b"/>
              <a:pathLst>
                <a:path w="4342" h="6866" extrusionOk="0">
                  <a:moveTo>
                    <a:pt x="1" y="1"/>
                  </a:moveTo>
                  <a:cubicBezTo>
                    <a:pt x="1" y="1"/>
                    <a:pt x="1301" y="6865"/>
                    <a:pt x="2778" y="6865"/>
                  </a:cubicBezTo>
                  <a:cubicBezTo>
                    <a:pt x="2799" y="6865"/>
                    <a:pt x="2820" y="6864"/>
                    <a:pt x="2841" y="6861"/>
                  </a:cubicBezTo>
                  <a:cubicBezTo>
                    <a:pt x="4341" y="6617"/>
                    <a:pt x="1744" y="1423"/>
                    <a:pt x="1" y="1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9"/>
            <p:cNvSpPr/>
            <p:nvPr/>
          </p:nvSpPr>
          <p:spPr>
            <a:xfrm>
              <a:off x="4581550" y="2040650"/>
              <a:ext cx="81050" cy="114275"/>
            </a:xfrm>
            <a:custGeom>
              <a:avLst/>
              <a:gdLst/>
              <a:ahLst/>
              <a:cxnLst/>
              <a:rect l="l" t="t" r="r" b="b"/>
              <a:pathLst>
                <a:path w="3242" h="4571" extrusionOk="0">
                  <a:moveTo>
                    <a:pt x="1181" y="0"/>
                  </a:moveTo>
                  <a:cubicBezTo>
                    <a:pt x="1110" y="0"/>
                    <a:pt x="1063" y="86"/>
                    <a:pt x="1050" y="267"/>
                  </a:cubicBezTo>
                  <a:cubicBezTo>
                    <a:pt x="973" y="730"/>
                    <a:pt x="675" y="1082"/>
                    <a:pt x="367" y="1082"/>
                  </a:cubicBezTo>
                  <a:cubicBezTo>
                    <a:pt x="351" y="1082"/>
                    <a:pt x="335" y="1081"/>
                    <a:pt x="319" y="1079"/>
                  </a:cubicBezTo>
                  <a:cubicBezTo>
                    <a:pt x="300" y="1074"/>
                    <a:pt x="282" y="1071"/>
                    <a:pt x="265" y="1071"/>
                  </a:cubicBezTo>
                  <a:cubicBezTo>
                    <a:pt x="1" y="1071"/>
                    <a:pt x="58" y="1656"/>
                    <a:pt x="439" y="2459"/>
                  </a:cubicBezTo>
                  <a:cubicBezTo>
                    <a:pt x="439" y="2459"/>
                    <a:pt x="1419" y="4571"/>
                    <a:pt x="3145" y="4571"/>
                  </a:cubicBezTo>
                  <a:cubicBezTo>
                    <a:pt x="3177" y="4571"/>
                    <a:pt x="3209" y="4570"/>
                    <a:pt x="3241" y="4569"/>
                  </a:cubicBezTo>
                  <a:lnTo>
                    <a:pt x="1780" y="874"/>
                  </a:lnTo>
                  <a:cubicBezTo>
                    <a:pt x="1539" y="315"/>
                    <a:pt x="1316" y="0"/>
                    <a:pt x="1181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9"/>
            <p:cNvSpPr/>
            <p:nvPr/>
          </p:nvSpPr>
          <p:spPr>
            <a:xfrm>
              <a:off x="4540825" y="2114725"/>
              <a:ext cx="24625" cy="41375"/>
            </a:xfrm>
            <a:custGeom>
              <a:avLst/>
              <a:gdLst/>
              <a:ahLst/>
              <a:cxnLst/>
              <a:rect l="l" t="t" r="r" b="b"/>
              <a:pathLst>
                <a:path w="985" h="1655" extrusionOk="0">
                  <a:moveTo>
                    <a:pt x="130" y="1"/>
                  </a:moveTo>
                  <a:cubicBezTo>
                    <a:pt x="101" y="1"/>
                    <a:pt x="96" y="47"/>
                    <a:pt x="121" y="145"/>
                  </a:cubicBezTo>
                  <a:cubicBezTo>
                    <a:pt x="163" y="508"/>
                    <a:pt x="121" y="875"/>
                    <a:pt x="0" y="995"/>
                  </a:cubicBezTo>
                  <a:lnTo>
                    <a:pt x="244" y="1645"/>
                  </a:lnTo>
                  <a:cubicBezTo>
                    <a:pt x="292" y="1651"/>
                    <a:pt x="337" y="1654"/>
                    <a:pt x="380" y="1654"/>
                  </a:cubicBezTo>
                  <a:cubicBezTo>
                    <a:pt x="873" y="1654"/>
                    <a:pt x="984" y="1233"/>
                    <a:pt x="650" y="671"/>
                  </a:cubicBezTo>
                  <a:cubicBezTo>
                    <a:pt x="394" y="247"/>
                    <a:pt x="198" y="1"/>
                    <a:pt x="130" y="1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9"/>
            <p:cNvSpPr/>
            <p:nvPr/>
          </p:nvSpPr>
          <p:spPr>
            <a:xfrm>
              <a:off x="4684875" y="1949925"/>
              <a:ext cx="28450" cy="19250"/>
            </a:xfrm>
            <a:custGeom>
              <a:avLst/>
              <a:gdLst/>
              <a:ahLst/>
              <a:cxnLst/>
              <a:rect l="l" t="t" r="r" b="b"/>
              <a:pathLst>
                <a:path w="1138" h="770" extrusionOk="0">
                  <a:moveTo>
                    <a:pt x="569" y="0"/>
                  </a:moveTo>
                  <a:cubicBezTo>
                    <a:pt x="283" y="0"/>
                    <a:pt x="1" y="163"/>
                    <a:pt x="1" y="364"/>
                  </a:cubicBezTo>
                  <a:cubicBezTo>
                    <a:pt x="1" y="607"/>
                    <a:pt x="283" y="770"/>
                    <a:pt x="569" y="770"/>
                  </a:cubicBezTo>
                  <a:cubicBezTo>
                    <a:pt x="894" y="770"/>
                    <a:pt x="1137" y="607"/>
                    <a:pt x="1137" y="364"/>
                  </a:cubicBezTo>
                  <a:cubicBezTo>
                    <a:pt x="1137" y="163"/>
                    <a:pt x="894" y="0"/>
                    <a:pt x="569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9"/>
            <p:cNvSpPr/>
            <p:nvPr/>
          </p:nvSpPr>
          <p:spPr>
            <a:xfrm>
              <a:off x="4734550" y="1983350"/>
              <a:ext cx="107575" cy="171650"/>
            </a:xfrm>
            <a:custGeom>
              <a:avLst/>
              <a:gdLst/>
              <a:ahLst/>
              <a:cxnLst/>
              <a:rect l="l" t="t" r="r" b="b"/>
              <a:pathLst>
                <a:path w="4303" h="6866" extrusionOk="0">
                  <a:moveTo>
                    <a:pt x="4303" y="1"/>
                  </a:moveTo>
                  <a:lnTo>
                    <a:pt x="4303" y="1"/>
                  </a:lnTo>
                  <a:cubicBezTo>
                    <a:pt x="2559" y="1423"/>
                    <a:pt x="1" y="6617"/>
                    <a:pt x="1462" y="6861"/>
                  </a:cubicBezTo>
                  <a:cubicBezTo>
                    <a:pt x="1483" y="6864"/>
                    <a:pt x="1504" y="6865"/>
                    <a:pt x="1525" y="6865"/>
                  </a:cubicBezTo>
                  <a:cubicBezTo>
                    <a:pt x="3002" y="6865"/>
                    <a:pt x="4302" y="1"/>
                    <a:pt x="4303" y="1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9"/>
            <p:cNvSpPr/>
            <p:nvPr/>
          </p:nvSpPr>
          <p:spPr>
            <a:xfrm>
              <a:off x="4837075" y="2040650"/>
              <a:ext cx="81025" cy="114275"/>
            </a:xfrm>
            <a:custGeom>
              <a:avLst/>
              <a:gdLst/>
              <a:ahLst/>
              <a:cxnLst/>
              <a:rect l="l" t="t" r="r" b="b"/>
              <a:pathLst>
                <a:path w="3241" h="4571" extrusionOk="0">
                  <a:moveTo>
                    <a:pt x="2032" y="0"/>
                  </a:moveTo>
                  <a:cubicBezTo>
                    <a:pt x="1888" y="0"/>
                    <a:pt x="1675" y="315"/>
                    <a:pt x="1461" y="874"/>
                  </a:cubicBezTo>
                  <a:lnTo>
                    <a:pt x="0" y="4569"/>
                  </a:lnTo>
                  <a:cubicBezTo>
                    <a:pt x="32" y="4570"/>
                    <a:pt x="63" y="4571"/>
                    <a:pt x="95" y="4571"/>
                  </a:cubicBezTo>
                  <a:cubicBezTo>
                    <a:pt x="1782" y="4571"/>
                    <a:pt x="2799" y="2459"/>
                    <a:pt x="2799" y="2459"/>
                  </a:cubicBezTo>
                  <a:cubicBezTo>
                    <a:pt x="3180" y="1656"/>
                    <a:pt x="3240" y="1071"/>
                    <a:pt x="2977" y="1071"/>
                  </a:cubicBezTo>
                  <a:cubicBezTo>
                    <a:pt x="2960" y="1071"/>
                    <a:pt x="2942" y="1074"/>
                    <a:pt x="2922" y="1079"/>
                  </a:cubicBezTo>
                  <a:cubicBezTo>
                    <a:pt x="2904" y="1081"/>
                    <a:pt x="2886" y="1082"/>
                    <a:pt x="2868" y="1082"/>
                  </a:cubicBezTo>
                  <a:cubicBezTo>
                    <a:pt x="2524" y="1082"/>
                    <a:pt x="2229" y="730"/>
                    <a:pt x="2192" y="267"/>
                  </a:cubicBezTo>
                  <a:cubicBezTo>
                    <a:pt x="2164" y="86"/>
                    <a:pt x="2107" y="0"/>
                    <a:pt x="2032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9"/>
            <p:cNvSpPr/>
            <p:nvPr/>
          </p:nvSpPr>
          <p:spPr>
            <a:xfrm>
              <a:off x="4933150" y="2114725"/>
              <a:ext cx="25700" cy="41375"/>
            </a:xfrm>
            <a:custGeom>
              <a:avLst/>
              <a:gdLst/>
              <a:ahLst/>
              <a:cxnLst/>
              <a:rect l="l" t="t" r="r" b="b"/>
              <a:pathLst>
                <a:path w="1028" h="1655" extrusionOk="0">
                  <a:moveTo>
                    <a:pt x="885" y="1"/>
                  </a:moveTo>
                  <a:cubicBezTo>
                    <a:pt x="806" y="1"/>
                    <a:pt x="592" y="247"/>
                    <a:pt x="336" y="671"/>
                  </a:cubicBezTo>
                  <a:cubicBezTo>
                    <a:pt x="1" y="1233"/>
                    <a:pt x="145" y="1654"/>
                    <a:pt x="613" y="1654"/>
                  </a:cubicBezTo>
                  <a:cubicBezTo>
                    <a:pt x="654" y="1654"/>
                    <a:pt x="696" y="1651"/>
                    <a:pt x="741" y="1645"/>
                  </a:cubicBezTo>
                  <a:lnTo>
                    <a:pt x="1027" y="995"/>
                  </a:lnTo>
                  <a:cubicBezTo>
                    <a:pt x="904" y="875"/>
                    <a:pt x="823" y="508"/>
                    <a:pt x="904" y="145"/>
                  </a:cubicBezTo>
                  <a:cubicBezTo>
                    <a:pt x="928" y="47"/>
                    <a:pt x="920" y="1"/>
                    <a:pt x="885" y="1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9"/>
            <p:cNvSpPr/>
            <p:nvPr/>
          </p:nvSpPr>
          <p:spPr>
            <a:xfrm>
              <a:off x="4785275" y="1949925"/>
              <a:ext cx="28450" cy="19250"/>
            </a:xfrm>
            <a:custGeom>
              <a:avLst/>
              <a:gdLst/>
              <a:ahLst/>
              <a:cxnLst/>
              <a:rect l="l" t="t" r="r" b="b"/>
              <a:pathLst>
                <a:path w="1138" h="770" extrusionOk="0">
                  <a:moveTo>
                    <a:pt x="569" y="0"/>
                  </a:moveTo>
                  <a:cubicBezTo>
                    <a:pt x="244" y="0"/>
                    <a:pt x="1" y="163"/>
                    <a:pt x="1" y="364"/>
                  </a:cubicBezTo>
                  <a:cubicBezTo>
                    <a:pt x="1" y="607"/>
                    <a:pt x="244" y="770"/>
                    <a:pt x="569" y="770"/>
                  </a:cubicBezTo>
                  <a:cubicBezTo>
                    <a:pt x="894" y="770"/>
                    <a:pt x="1137" y="607"/>
                    <a:pt x="1137" y="364"/>
                  </a:cubicBezTo>
                  <a:cubicBezTo>
                    <a:pt x="1137" y="163"/>
                    <a:pt x="894" y="0"/>
                    <a:pt x="569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9"/>
            <p:cNvSpPr/>
            <p:nvPr/>
          </p:nvSpPr>
          <p:spPr>
            <a:xfrm>
              <a:off x="4525575" y="2176125"/>
              <a:ext cx="448450" cy="35575"/>
            </a:xfrm>
            <a:custGeom>
              <a:avLst/>
              <a:gdLst/>
              <a:ahLst/>
              <a:cxnLst/>
              <a:rect l="l" t="t" r="r" b="b"/>
              <a:pathLst>
                <a:path w="17938" h="1423" extrusionOk="0">
                  <a:moveTo>
                    <a:pt x="0" y="0"/>
                  </a:moveTo>
                  <a:cubicBezTo>
                    <a:pt x="205" y="286"/>
                    <a:pt x="773" y="1055"/>
                    <a:pt x="1786" y="1422"/>
                  </a:cubicBezTo>
                  <a:lnTo>
                    <a:pt x="16152" y="1422"/>
                  </a:lnTo>
                  <a:cubicBezTo>
                    <a:pt x="17168" y="1055"/>
                    <a:pt x="17736" y="286"/>
                    <a:pt x="17937" y="0"/>
                  </a:cubicBezTo>
                  <a:close/>
                </a:path>
              </a:pathLst>
            </a:custGeom>
            <a:solidFill>
              <a:srgbClr val="4C4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59"/>
          <p:cNvGrpSpPr/>
          <p:nvPr/>
        </p:nvGrpSpPr>
        <p:grpSpPr>
          <a:xfrm>
            <a:off x="3187077" y="1728711"/>
            <a:ext cx="977557" cy="892841"/>
            <a:chOff x="5887075" y="1939775"/>
            <a:chExt cx="294250" cy="268750"/>
          </a:xfrm>
        </p:grpSpPr>
        <p:sp>
          <p:nvSpPr>
            <p:cNvPr id="1433" name="Google Shape;1433;p59"/>
            <p:cNvSpPr/>
            <p:nvPr/>
          </p:nvSpPr>
          <p:spPr>
            <a:xfrm>
              <a:off x="5887075" y="1939775"/>
              <a:ext cx="294250" cy="268750"/>
            </a:xfrm>
            <a:custGeom>
              <a:avLst/>
              <a:gdLst/>
              <a:ahLst/>
              <a:cxnLst/>
              <a:rect l="l" t="t" r="r" b="b"/>
              <a:pathLst>
                <a:path w="11770" h="10750" extrusionOk="0">
                  <a:moveTo>
                    <a:pt x="4059" y="0"/>
                  </a:moveTo>
                  <a:cubicBezTo>
                    <a:pt x="4059" y="0"/>
                    <a:pt x="4344" y="1137"/>
                    <a:pt x="4059" y="1137"/>
                  </a:cubicBezTo>
                  <a:cubicBezTo>
                    <a:pt x="3776" y="1137"/>
                    <a:pt x="3614" y="163"/>
                    <a:pt x="3614" y="163"/>
                  </a:cubicBezTo>
                  <a:lnTo>
                    <a:pt x="2072" y="406"/>
                  </a:lnTo>
                  <a:cubicBezTo>
                    <a:pt x="2072" y="406"/>
                    <a:pt x="2354" y="1500"/>
                    <a:pt x="1991" y="1582"/>
                  </a:cubicBezTo>
                  <a:cubicBezTo>
                    <a:pt x="1981" y="1583"/>
                    <a:pt x="1971" y="1583"/>
                    <a:pt x="1962" y="1583"/>
                  </a:cubicBezTo>
                  <a:cubicBezTo>
                    <a:pt x="1575" y="1583"/>
                    <a:pt x="1380" y="770"/>
                    <a:pt x="1380" y="770"/>
                  </a:cubicBezTo>
                  <a:lnTo>
                    <a:pt x="1" y="1257"/>
                  </a:lnTo>
                  <a:lnTo>
                    <a:pt x="530" y="2598"/>
                  </a:lnTo>
                  <a:cubicBezTo>
                    <a:pt x="488" y="4302"/>
                    <a:pt x="2598" y="8847"/>
                    <a:pt x="2598" y="8847"/>
                  </a:cubicBezTo>
                  <a:cubicBezTo>
                    <a:pt x="2192" y="9821"/>
                    <a:pt x="2802" y="10552"/>
                    <a:pt x="2802" y="10552"/>
                  </a:cubicBezTo>
                  <a:cubicBezTo>
                    <a:pt x="3384" y="10700"/>
                    <a:pt x="4100" y="10749"/>
                    <a:pt x="4798" y="10749"/>
                  </a:cubicBezTo>
                  <a:cubicBezTo>
                    <a:pt x="6192" y="10749"/>
                    <a:pt x="7510" y="10552"/>
                    <a:pt x="7510" y="10552"/>
                  </a:cubicBezTo>
                  <a:cubicBezTo>
                    <a:pt x="8279" y="10023"/>
                    <a:pt x="7753" y="8886"/>
                    <a:pt x="7753" y="8886"/>
                  </a:cubicBezTo>
                  <a:cubicBezTo>
                    <a:pt x="7753" y="8886"/>
                    <a:pt x="10227" y="6046"/>
                    <a:pt x="11000" y="5276"/>
                  </a:cubicBezTo>
                  <a:cubicBezTo>
                    <a:pt x="11769" y="4464"/>
                    <a:pt x="11688" y="3448"/>
                    <a:pt x="11000" y="3166"/>
                  </a:cubicBezTo>
                  <a:cubicBezTo>
                    <a:pt x="10899" y="3118"/>
                    <a:pt x="10779" y="3097"/>
                    <a:pt x="10647" y="3097"/>
                  </a:cubicBezTo>
                  <a:cubicBezTo>
                    <a:pt x="9770" y="3097"/>
                    <a:pt x="8360" y="4016"/>
                    <a:pt x="8360" y="4016"/>
                  </a:cubicBezTo>
                  <a:cubicBezTo>
                    <a:pt x="8523" y="3529"/>
                    <a:pt x="7955" y="2718"/>
                    <a:pt x="8036" y="1948"/>
                  </a:cubicBezTo>
                  <a:cubicBezTo>
                    <a:pt x="8159" y="1176"/>
                    <a:pt x="8360" y="0"/>
                    <a:pt x="8360" y="0"/>
                  </a:cubicBezTo>
                  <a:lnTo>
                    <a:pt x="6575" y="0"/>
                  </a:lnTo>
                  <a:cubicBezTo>
                    <a:pt x="6575" y="0"/>
                    <a:pt x="6617" y="893"/>
                    <a:pt x="6292" y="932"/>
                  </a:cubicBezTo>
                  <a:cubicBezTo>
                    <a:pt x="6286" y="933"/>
                    <a:pt x="6280" y="934"/>
                    <a:pt x="6275" y="934"/>
                  </a:cubicBezTo>
                  <a:cubicBezTo>
                    <a:pt x="6003" y="934"/>
                    <a:pt x="5926" y="0"/>
                    <a:pt x="5926" y="0"/>
                  </a:cubicBezTo>
                  <a:close/>
                </a:path>
              </a:pathLst>
            </a:custGeom>
            <a:solidFill>
              <a:srgbClr val="4C4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9"/>
            <p:cNvSpPr/>
            <p:nvPr/>
          </p:nvSpPr>
          <p:spPr>
            <a:xfrm>
              <a:off x="5977425" y="2159900"/>
              <a:ext cx="72000" cy="27450"/>
            </a:xfrm>
            <a:custGeom>
              <a:avLst/>
              <a:gdLst/>
              <a:ahLst/>
              <a:cxnLst/>
              <a:rect l="l" t="t" r="r" b="b"/>
              <a:pathLst>
                <a:path w="2880" h="1098" extrusionOk="0">
                  <a:moveTo>
                    <a:pt x="0" y="0"/>
                  </a:moveTo>
                  <a:lnTo>
                    <a:pt x="0" y="1097"/>
                  </a:lnTo>
                  <a:lnTo>
                    <a:pt x="2880" y="1097"/>
                  </a:lnTo>
                  <a:lnTo>
                    <a:pt x="2880" y="0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9"/>
            <p:cNvSpPr/>
            <p:nvPr/>
          </p:nvSpPr>
          <p:spPr>
            <a:xfrm>
              <a:off x="5962150" y="2094950"/>
              <a:ext cx="98475" cy="49775"/>
            </a:xfrm>
            <a:custGeom>
              <a:avLst/>
              <a:gdLst/>
              <a:ahLst/>
              <a:cxnLst/>
              <a:rect l="l" t="t" r="r" b="b"/>
              <a:pathLst>
                <a:path w="3939" h="1991" extrusionOk="0">
                  <a:moveTo>
                    <a:pt x="1991" y="1"/>
                  </a:moveTo>
                  <a:cubicBezTo>
                    <a:pt x="893" y="1"/>
                    <a:pt x="1" y="449"/>
                    <a:pt x="1" y="975"/>
                  </a:cubicBezTo>
                  <a:cubicBezTo>
                    <a:pt x="1" y="1543"/>
                    <a:pt x="893" y="1991"/>
                    <a:pt x="1991" y="1991"/>
                  </a:cubicBezTo>
                  <a:cubicBezTo>
                    <a:pt x="3046" y="1991"/>
                    <a:pt x="3939" y="1543"/>
                    <a:pt x="3939" y="975"/>
                  </a:cubicBezTo>
                  <a:cubicBezTo>
                    <a:pt x="3939" y="449"/>
                    <a:pt x="3046" y="1"/>
                    <a:pt x="1991" y="1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9"/>
            <p:cNvSpPr/>
            <p:nvPr/>
          </p:nvSpPr>
          <p:spPr>
            <a:xfrm>
              <a:off x="5908425" y="1997900"/>
              <a:ext cx="34525" cy="37975"/>
            </a:xfrm>
            <a:custGeom>
              <a:avLst/>
              <a:gdLst/>
              <a:ahLst/>
              <a:cxnLst/>
              <a:rect l="l" t="t" r="r" b="b"/>
              <a:pathLst>
                <a:path w="1381" h="1519" extrusionOk="0">
                  <a:moveTo>
                    <a:pt x="642" y="0"/>
                  </a:moveTo>
                  <a:cubicBezTo>
                    <a:pt x="591" y="0"/>
                    <a:pt x="539" y="9"/>
                    <a:pt x="487" y="29"/>
                  </a:cubicBezTo>
                  <a:cubicBezTo>
                    <a:pt x="163" y="110"/>
                    <a:pt x="0" y="516"/>
                    <a:pt x="82" y="922"/>
                  </a:cubicBezTo>
                  <a:cubicBezTo>
                    <a:pt x="183" y="1264"/>
                    <a:pt x="459" y="1518"/>
                    <a:pt x="738" y="1518"/>
                  </a:cubicBezTo>
                  <a:cubicBezTo>
                    <a:pt x="790" y="1518"/>
                    <a:pt x="842" y="1509"/>
                    <a:pt x="893" y="1490"/>
                  </a:cubicBezTo>
                  <a:cubicBezTo>
                    <a:pt x="1218" y="1409"/>
                    <a:pt x="1380" y="1003"/>
                    <a:pt x="1257" y="597"/>
                  </a:cubicBezTo>
                  <a:cubicBezTo>
                    <a:pt x="1156" y="256"/>
                    <a:pt x="911" y="0"/>
                    <a:pt x="642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9"/>
            <p:cNvSpPr/>
            <p:nvPr/>
          </p:nvSpPr>
          <p:spPr>
            <a:xfrm>
              <a:off x="5914500" y="2004550"/>
              <a:ext cx="22350" cy="24675"/>
            </a:xfrm>
            <a:custGeom>
              <a:avLst/>
              <a:gdLst/>
              <a:ahLst/>
              <a:cxnLst/>
              <a:rect l="l" t="t" r="r" b="b"/>
              <a:pathLst>
                <a:path w="894" h="987" extrusionOk="0">
                  <a:moveTo>
                    <a:pt x="390" y="0"/>
                  </a:moveTo>
                  <a:cubicBezTo>
                    <a:pt x="369" y="0"/>
                    <a:pt x="347" y="2"/>
                    <a:pt x="326" y="7"/>
                  </a:cubicBezTo>
                  <a:cubicBezTo>
                    <a:pt x="121" y="88"/>
                    <a:pt x="1" y="331"/>
                    <a:pt x="82" y="614"/>
                  </a:cubicBezTo>
                  <a:cubicBezTo>
                    <a:pt x="155" y="833"/>
                    <a:pt x="326" y="986"/>
                    <a:pt x="508" y="986"/>
                  </a:cubicBezTo>
                  <a:cubicBezTo>
                    <a:pt x="528" y="986"/>
                    <a:pt x="549" y="985"/>
                    <a:pt x="569" y="981"/>
                  </a:cubicBezTo>
                  <a:cubicBezTo>
                    <a:pt x="770" y="899"/>
                    <a:pt x="894" y="656"/>
                    <a:pt x="813" y="370"/>
                  </a:cubicBezTo>
                  <a:cubicBezTo>
                    <a:pt x="740" y="153"/>
                    <a:pt x="569" y="0"/>
                    <a:pt x="390" y="0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9"/>
            <p:cNvSpPr/>
            <p:nvPr/>
          </p:nvSpPr>
          <p:spPr>
            <a:xfrm>
              <a:off x="5953075" y="1985300"/>
              <a:ext cx="33450" cy="38775"/>
            </a:xfrm>
            <a:custGeom>
              <a:avLst/>
              <a:gdLst/>
              <a:ahLst/>
              <a:cxnLst/>
              <a:rect l="l" t="t" r="r" b="b"/>
              <a:pathLst>
                <a:path w="1338" h="1551" extrusionOk="0">
                  <a:moveTo>
                    <a:pt x="621" y="1"/>
                  </a:moveTo>
                  <a:cubicBezTo>
                    <a:pt x="604" y="1"/>
                    <a:pt x="586" y="2"/>
                    <a:pt x="568" y="4"/>
                  </a:cubicBezTo>
                  <a:cubicBezTo>
                    <a:pt x="244" y="46"/>
                    <a:pt x="0" y="452"/>
                    <a:pt x="81" y="858"/>
                  </a:cubicBezTo>
                  <a:cubicBezTo>
                    <a:pt x="118" y="1274"/>
                    <a:pt x="404" y="1550"/>
                    <a:pt x="706" y="1550"/>
                  </a:cubicBezTo>
                  <a:cubicBezTo>
                    <a:pt x="727" y="1550"/>
                    <a:pt x="748" y="1549"/>
                    <a:pt x="769" y="1546"/>
                  </a:cubicBezTo>
                  <a:cubicBezTo>
                    <a:pt x="1094" y="1507"/>
                    <a:pt x="1338" y="1101"/>
                    <a:pt x="1256" y="696"/>
                  </a:cubicBezTo>
                  <a:cubicBezTo>
                    <a:pt x="1220" y="312"/>
                    <a:pt x="928" y="1"/>
                    <a:pt x="621" y="1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9"/>
            <p:cNvSpPr/>
            <p:nvPr/>
          </p:nvSpPr>
          <p:spPr>
            <a:xfrm>
              <a:off x="5959150" y="1992400"/>
              <a:ext cx="21300" cy="24625"/>
            </a:xfrm>
            <a:custGeom>
              <a:avLst/>
              <a:gdLst/>
              <a:ahLst/>
              <a:cxnLst/>
              <a:rect l="l" t="t" r="r" b="b"/>
              <a:pathLst>
                <a:path w="852" h="985" extrusionOk="0">
                  <a:moveTo>
                    <a:pt x="418" y="0"/>
                  </a:moveTo>
                  <a:cubicBezTo>
                    <a:pt x="400" y="0"/>
                    <a:pt x="382" y="2"/>
                    <a:pt x="364" y="6"/>
                  </a:cubicBezTo>
                  <a:cubicBezTo>
                    <a:pt x="163" y="45"/>
                    <a:pt x="1" y="288"/>
                    <a:pt x="40" y="532"/>
                  </a:cubicBezTo>
                  <a:cubicBezTo>
                    <a:pt x="78" y="794"/>
                    <a:pt x="251" y="985"/>
                    <a:pt x="437" y="985"/>
                  </a:cubicBezTo>
                  <a:cubicBezTo>
                    <a:pt x="453" y="985"/>
                    <a:pt x="470" y="983"/>
                    <a:pt x="488" y="980"/>
                  </a:cubicBezTo>
                  <a:cubicBezTo>
                    <a:pt x="689" y="937"/>
                    <a:pt x="851" y="694"/>
                    <a:pt x="812" y="450"/>
                  </a:cubicBezTo>
                  <a:cubicBezTo>
                    <a:pt x="774" y="193"/>
                    <a:pt x="603" y="0"/>
                    <a:pt x="418" y="0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9"/>
            <p:cNvSpPr/>
            <p:nvPr/>
          </p:nvSpPr>
          <p:spPr>
            <a:xfrm>
              <a:off x="5999725" y="1980275"/>
              <a:ext cx="31450" cy="38650"/>
            </a:xfrm>
            <a:custGeom>
              <a:avLst/>
              <a:gdLst/>
              <a:ahLst/>
              <a:cxnLst/>
              <a:rect l="l" t="t" r="r" b="b"/>
              <a:pathLst>
                <a:path w="1258" h="1546" extrusionOk="0">
                  <a:moveTo>
                    <a:pt x="665" y="0"/>
                  </a:moveTo>
                  <a:cubicBezTo>
                    <a:pt x="646" y="0"/>
                    <a:pt x="627" y="1"/>
                    <a:pt x="608" y="4"/>
                  </a:cubicBezTo>
                  <a:cubicBezTo>
                    <a:pt x="244" y="4"/>
                    <a:pt x="1" y="367"/>
                    <a:pt x="40" y="773"/>
                  </a:cubicBezTo>
                  <a:cubicBezTo>
                    <a:pt x="40" y="1221"/>
                    <a:pt x="325" y="1546"/>
                    <a:pt x="650" y="1546"/>
                  </a:cubicBezTo>
                  <a:cubicBezTo>
                    <a:pt x="1014" y="1504"/>
                    <a:pt x="1257" y="1140"/>
                    <a:pt x="1218" y="734"/>
                  </a:cubicBezTo>
                  <a:cubicBezTo>
                    <a:pt x="1218" y="312"/>
                    <a:pt x="965" y="0"/>
                    <a:pt x="665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9"/>
            <p:cNvSpPr/>
            <p:nvPr/>
          </p:nvSpPr>
          <p:spPr>
            <a:xfrm>
              <a:off x="6005825" y="1986450"/>
              <a:ext cx="19250" cy="25350"/>
            </a:xfrm>
            <a:custGeom>
              <a:avLst/>
              <a:gdLst/>
              <a:ahLst/>
              <a:cxnLst/>
              <a:rect l="l" t="t" r="r" b="b"/>
              <a:pathLst>
                <a:path w="770" h="1014" extrusionOk="0">
                  <a:moveTo>
                    <a:pt x="364" y="0"/>
                  </a:moveTo>
                  <a:cubicBezTo>
                    <a:pt x="163" y="39"/>
                    <a:pt x="0" y="244"/>
                    <a:pt x="0" y="526"/>
                  </a:cubicBezTo>
                  <a:cubicBezTo>
                    <a:pt x="0" y="812"/>
                    <a:pt x="202" y="1013"/>
                    <a:pt x="406" y="1013"/>
                  </a:cubicBezTo>
                  <a:cubicBezTo>
                    <a:pt x="607" y="974"/>
                    <a:pt x="770" y="770"/>
                    <a:pt x="770" y="487"/>
                  </a:cubicBezTo>
                  <a:cubicBezTo>
                    <a:pt x="770" y="202"/>
                    <a:pt x="568" y="0"/>
                    <a:pt x="364" y="0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9"/>
            <p:cNvSpPr/>
            <p:nvPr/>
          </p:nvSpPr>
          <p:spPr>
            <a:xfrm>
              <a:off x="6047375" y="1978225"/>
              <a:ext cx="32500" cy="38750"/>
            </a:xfrm>
            <a:custGeom>
              <a:avLst/>
              <a:gdLst/>
              <a:ahLst/>
              <a:cxnLst/>
              <a:rect l="l" t="t" r="r" b="b"/>
              <a:pathLst>
                <a:path w="1300" h="1550" extrusionOk="0">
                  <a:moveTo>
                    <a:pt x="674" y="1"/>
                  </a:moveTo>
                  <a:cubicBezTo>
                    <a:pt x="369" y="1"/>
                    <a:pt x="79" y="313"/>
                    <a:pt x="43" y="735"/>
                  </a:cubicBezTo>
                  <a:cubicBezTo>
                    <a:pt x="1" y="1141"/>
                    <a:pt x="244" y="1504"/>
                    <a:pt x="569" y="1547"/>
                  </a:cubicBezTo>
                  <a:cubicBezTo>
                    <a:pt x="589" y="1549"/>
                    <a:pt x="609" y="1550"/>
                    <a:pt x="628" y="1550"/>
                  </a:cubicBezTo>
                  <a:cubicBezTo>
                    <a:pt x="966" y="1550"/>
                    <a:pt x="1220" y="1239"/>
                    <a:pt x="1260" y="855"/>
                  </a:cubicBezTo>
                  <a:cubicBezTo>
                    <a:pt x="1299" y="410"/>
                    <a:pt x="1098" y="44"/>
                    <a:pt x="731" y="5"/>
                  </a:cubicBezTo>
                  <a:cubicBezTo>
                    <a:pt x="712" y="2"/>
                    <a:pt x="693" y="1"/>
                    <a:pt x="674" y="1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9"/>
            <p:cNvSpPr/>
            <p:nvPr/>
          </p:nvSpPr>
          <p:spPr>
            <a:xfrm>
              <a:off x="6053475" y="1985400"/>
              <a:ext cx="20300" cy="24500"/>
            </a:xfrm>
            <a:custGeom>
              <a:avLst/>
              <a:gdLst/>
              <a:ahLst/>
              <a:cxnLst/>
              <a:rect l="l" t="t" r="r" b="b"/>
              <a:pathLst>
                <a:path w="812" h="980" extrusionOk="0">
                  <a:moveTo>
                    <a:pt x="487" y="0"/>
                  </a:moveTo>
                  <a:cubicBezTo>
                    <a:pt x="244" y="0"/>
                    <a:pt x="81" y="205"/>
                    <a:pt x="42" y="448"/>
                  </a:cubicBezTo>
                  <a:cubicBezTo>
                    <a:pt x="0" y="730"/>
                    <a:pt x="162" y="974"/>
                    <a:pt x="367" y="974"/>
                  </a:cubicBezTo>
                  <a:cubicBezTo>
                    <a:pt x="385" y="978"/>
                    <a:pt x="402" y="980"/>
                    <a:pt x="420" y="980"/>
                  </a:cubicBezTo>
                  <a:cubicBezTo>
                    <a:pt x="603" y="980"/>
                    <a:pt x="776" y="787"/>
                    <a:pt x="812" y="529"/>
                  </a:cubicBezTo>
                  <a:cubicBezTo>
                    <a:pt x="812" y="244"/>
                    <a:pt x="692" y="42"/>
                    <a:pt x="487" y="0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59"/>
          <p:cNvGrpSpPr/>
          <p:nvPr/>
        </p:nvGrpSpPr>
        <p:grpSpPr>
          <a:xfrm>
            <a:off x="4969873" y="3413829"/>
            <a:ext cx="1123615" cy="1027804"/>
            <a:chOff x="448175" y="2786500"/>
            <a:chExt cx="590475" cy="540125"/>
          </a:xfrm>
        </p:grpSpPr>
        <p:sp>
          <p:nvSpPr>
            <p:cNvPr id="1445" name="Google Shape;1445;p59"/>
            <p:cNvSpPr/>
            <p:nvPr/>
          </p:nvSpPr>
          <p:spPr>
            <a:xfrm>
              <a:off x="483625" y="2786500"/>
              <a:ext cx="555025" cy="281425"/>
            </a:xfrm>
            <a:custGeom>
              <a:avLst/>
              <a:gdLst/>
              <a:ahLst/>
              <a:cxnLst/>
              <a:rect l="l" t="t" r="r" b="b"/>
              <a:pathLst>
                <a:path w="22201" h="11257" extrusionOk="0">
                  <a:moveTo>
                    <a:pt x="9710" y="1"/>
                  </a:moveTo>
                  <a:cubicBezTo>
                    <a:pt x="7018" y="1"/>
                    <a:pt x="3798" y="617"/>
                    <a:pt x="1" y="2207"/>
                  </a:cubicBezTo>
                  <a:cubicBezTo>
                    <a:pt x="1" y="2207"/>
                    <a:pt x="3734" y="7119"/>
                    <a:pt x="7955" y="8862"/>
                  </a:cubicBezTo>
                  <a:cubicBezTo>
                    <a:pt x="11738" y="10413"/>
                    <a:pt x="15455" y="11257"/>
                    <a:pt x="19962" y="11257"/>
                  </a:cubicBezTo>
                  <a:cubicBezTo>
                    <a:pt x="20532" y="11257"/>
                    <a:pt x="21116" y="11243"/>
                    <a:pt x="21714" y="11216"/>
                  </a:cubicBezTo>
                  <a:cubicBezTo>
                    <a:pt x="21714" y="11216"/>
                    <a:pt x="22201" y="8538"/>
                    <a:pt x="20454" y="5415"/>
                  </a:cubicBezTo>
                  <a:cubicBezTo>
                    <a:pt x="19267" y="3238"/>
                    <a:pt x="15878" y="1"/>
                    <a:pt x="9710" y="1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9"/>
            <p:cNvSpPr/>
            <p:nvPr/>
          </p:nvSpPr>
          <p:spPr>
            <a:xfrm>
              <a:off x="448175" y="2869100"/>
              <a:ext cx="165350" cy="190400"/>
            </a:xfrm>
            <a:custGeom>
              <a:avLst/>
              <a:gdLst/>
              <a:ahLst/>
              <a:cxnLst/>
              <a:rect l="l" t="t" r="r" b="b"/>
              <a:pathLst>
                <a:path w="6614" h="7616" extrusionOk="0">
                  <a:moveTo>
                    <a:pt x="2354" y="0"/>
                  </a:moveTo>
                  <a:cubicBezTo>
                    <a:pt x="2354" y="0"/>
                    <a:pt x="1256" y="568"/>
                    <a:pt x="1419" y="1948"/>
                  </a:cubicBezTo>
                  <a:cubicBezTo>
                    <a:pt x="1581" y="3286"/>
                    <a:pt x="0" y="4464"/>
                    <a:pt x="364" y="5844"/>
                  </a:cubicBezTo>
                  <a:cubicBezTo>
                    <a:pt x="688" y="7063"/>
                    <a:pt x="1676" y="7616"/>
                    <a:pt x="3190" y="7616"/>
                  </a:cubicBezTo>
                  <a:cubicBezTo>
                    <a:pt x="3389" y="7616"/>
                    <a:pt x="3598" y="7606"/>
                    <a:pt x="3815" y="7587"/>
                  </a:cubicBezTo>
                  <a:cubicBezTo>
                    <a:pt x="3815" y="7587"/>
                    <a:pt x="4545" y="5639"/>
                    <a:pt x="6613" y="3977"/>
                  </a:cubicBezTo>
                  <a:cubicBezTo>
                    <a:pt x="6613" y="3977"/>
                    <a:pt x="3734" y="1744"/>
                    <a:pt x="2354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9"/>
            <p:cNvSpPr/>
            <p:nvPr/>
          </p:nvSpPr>
          <p:spPr>
            <a:xfrm>
              <a:off x="581025" y="2856925"/>
              <a:ext cx="390675" cy="155975"/>
            </a:xfrm>
            <a:custGeom>
              <a:avLst/>
              <a:gdLst/>
              <a:ahLst/>
              <a:cxnLst/>
              <a:rect l="l" t="t" r="r" b="b"/>
              <a:pathLst>
                <a:path w="15627" h="6239" extrusionOk="0">
                  <a:moveTo>
                    <a:pt x="569" y="0"/>
                  </a:moveTo>
                  <a:lnTo>
                    <a:pt x="1" y="202"/>
                  </a:lnTo>
                  <a:cubicBezTo>
                    <a:pt x="1" y="202"/>
                    <a:pt x="3374" y="6238"/>
                    <a:pt x="14266" y="6238"/>
                  </a:cubicBezTo>
                  <a:cubicBezTo>
                    <a:pt x="14707" y="6238"/>
                    <a:pt x="15160" y="6228"/>
                    <a:pt x="15626" y="6208"/>
                  </a:cubicBezTo>
                  <a:cubicBezTo>
                    <a:pt x="15626" y="6208"/>
                    <a:pt x="4221" y="893"/>
                    <a:pt x="569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9"/>
            <p:cNvSpPr/>
            <p:nvPr/>
          </p:nvSpPr>
          <p:spPr>
            <a:xfrm>
              <a:off x="606425" y="2833550"/>
              <a:ext cx="371350" cy="157325"/>
            </a:xfrm>
            <a:custGeom>
              <a:avLst/>
              <a:gdLst/>
              <a:ahLst/>
              <a:cxnLst/>
              <a:rect l="l" t="t" r="r" b="b"/>
              <a:pathLst>
                <a:path w="14854" h="6293" extrusionOk="0">
                  <a:moveTo>
                    <a:pt x="1137" y="0"/>
                  </a:moveTo>
                  <a:lnTo>
                    <a:pt x="1" y="529"/>
                  </a:lnTo>
                  <a:cubicBezTo>
                    <a:pt x="6776" y="1503"/>
                    <a:pt x="14854" y="6292"/>
                    <a:pt x="14854" y="6292"/>
                  </a:cubicBezTo>
                  <a:cubicBezTo>
                    <a:pt x="9416" y="81"/>
                    <a:pt x="1137" y="0"/>
                    <a:pt x="1137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9"/>
            <p:cNvSpPr/>
            <p:nvPr/>
          </p:nvSpPr>
          <p:spPr>
            <a:xfrm>
              <a:off x="663250" y="2802150"/>
              <a:ext cx="338875" cy="184650"/>
            </a:xfrm>
            <a:custGeom>
              <a:avLst/>
              <a:gdLst/>
              <a:ahLst/>
              <a:cxnLst/>
              <a:rect l="l" t="t" r="r" b="b"/>
              <a:pathLst>
                <a:path w="13555" h="7386" extrusionOk="0">
                  <a:moveTo>
                    <a:pt x="2296" y="0"/>
                  </a:moveTo>
                  <a:cubicBezTo>
                    <a:pt x="1577" y="0"/>
                    <a:pt x="813" y="38"/>
                    <a:pt x="0" y="120"/>
                  </a:cubicBezTo>
                  <a:cubicBezTo>
                    <a:pt x="0" y="120"/>
                    <a:pt x="4302" y="487"/>
                    <a:pt x="7101" y="2191"/>
                  </a:cubicBezTo>
                  <a:cubicBezTo>
                    <a:pt x="9860" y="3854"/>
                    <a:pt x="13555" y="7386"/>
                    <a:pt x="13555" y="7386"/>
                  </a:cubicBezTo>
                  <a:cubicBezTo>
                    <a:pt x="13555" y="7386"/>
                    <a:pt x="12317" y="0"/>
                    <a:pt x="2296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9"/>
            <p:cNvSpPr/>
            <p:nvPr/>
          </p:nvSpPr>
          <p:spPr>
            <a:xfrm>
              <a:off x="483625" y="2790925"/>
              <a:ext cx="177625" cy="91350"/>
            </a:xfrm>
            <a:custGeom>
              <a:avLst/>
              <a:gdLst/>
              <a:ahLst/>
              <a:cxnLst/>
              <a:rect l="l" t="t" r="r" b="b"/>
              <a:pathLst>
                <a:path w="7105" h="3654" extrusionOk="0">
                  <a:moveTo>
                    <a:pt x="7104" y="1"/>
                  </a:moveTo>
                  <a:lnTo>
                    <a:pt x="7104" y="1"/>
                  </a:lnTo>
                  <a:cubicBezTo>
                    <a:pt x="4994" y="287"/>
                    <a:pt x="2640" y="936"/>
                    <a:pt x="1" y="2030"/>
                  </a:cubicBezTo>
                  <a:cubicBezTo>
                    <a:pt x="1" y="2030"/>
                    <a:pt x="530" y="2721"/>
                    <a:pt x="1381" y="3653"/>
                  </a:cubicBezTo>
                  <a:cubicBezTo>
                    <a:pt x="1462" y="3491"/>
                    <a:pt x="2478" y="1829"/>
                    <a:pt x="3004" y="1504"/>
                  </a:cubicBezTo>
                  <a:cubicBezTo>
                    <a:pt x="3572" y="1179"/>
                    <a:pt x="6981" y="43"/>
                    <a:pt x="7104" y="1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9"/>
            <p:cNvSpPr/>
            <p:nvPr/>
          </p:nvSpPr>
          <p:spPr>
            <a:xfrm>
              <a:off x="461300" y="2894425"/>
              <a:ext cx="66025" cy="105400"/>
            </a:xfrm>
            <a:custGeom>
              <a:avLst/>
              <a:gdLst/>
              <a:ahLst/>
              <a:cxnLst/>
              <a:rect l="l" t="t" r="r" b="b"/>
              <a:pathLst>
                <a:path w="2641" h="4216" extrusionOk="0">
                  <a:moveTo>
                    <a:pt x="975" y="0"/>
                  </a:moveTo>
                  <a:cubicBezTo>
                    <a:pt x="894" y="244"/>
                    <a:pt x="855" y="568"/>
                    <a:pt x="894" y="935"/>
                  </a:cubicBezTo>
                  <a:cubicBezTo>
                    <a:pt x="1017" y="1786"/>
                    <a:pt x="368" y="2597"/>
                    <a:pt x="1" y="3451"/>
                  </a:cubicBezTo>
                  <a:cubicBezTo>
                    <a:pt x="137" y="3620"/>
                    <a:pt x="557" y="4215"/>
                    <a:pt x="1213" y="4215"/>
                  </a:cubicBezTo>
                  <a:cubicBezTo>
                    <a:pt x="1341" y="4215"/>
                    <a:pt x="1478" y="4193"/>
                    <a:pt x="1624" y="4140"/>
                  </a:cubicBezTo>
                  <a:cubicBezTo>
                    <a:pt x="2640" y="3815"/>
                    <a:pt x="2517" y="1260"/>
                    <a:pt x="975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9"/>
            <p:cNvSpPr/>
            <p:nvPr/>
          </p:nvSpPr>
          <p:spPr>
            <a:xfrm>
              <a:off x="543525" y="3018200"/>
              <a:ext cx="207000" cy="308425"/>
            </a:xfrm>
            <a:custGeom>
              <a:avLst/>
              <a:gdLst/>
              <a:ahLst/>
              <a:cxnLst/>
              <a:rect l="l" t="t" r="r" b="b"/>
              <a:pathLst>
                <a:path w="8280" h="12337" extrusionOk="0">
                  <a:moveTo>
                    <a:pt x="6289" y="854"/>
                  </a:moveTo>
                  <a:lnTo>
                    <a:pt x="6289" y="854"/>
                  </a:lnTo>
                  <a:cubicBezTo>
                    <a:pt x="5564" y="2263"/>
                    <a:pt x="4079" y="5075"/>
                    <a:pt x="3582" y="5075"/>
                  </a:cubicBezTo>
                  <a:cubicBezTo>
                    <a:pt x="3579" y="5075"/>
                    <a:pt x="3575" y="5075"/>
                    <a:pt x="3572" y="5074"/>
                  </a:cubicBezTo>
                  <a:cubicBezTo>
                    <a:pt x="3085" y="5032"/>
                    <a:pt x="1624" y="2516"/>
                    <a:pt x="1056" y="1503"/>
                  </a:cubicBezTo>
                  <a:lnTo>
                    <a:pt x="6289" y="854"/>
                  </a:lnTo>
                  <a:close/>
                  <a:moveTo>
                    <a:pt x="689" y="0"/>
                  </a:moveTo>
                  <a:lnTo>
                    <a:pt x="1" y="1623"/>
                  </a:lnTo>
                  <a:cubicBezTo>
                    <a:pt x="1" y="1623"/>
                    <a:pt x="3611" y="7143"/>
                    <a:pt x="3854" y="7629"/>
                  </a:cubicBezTo>
                  <a:cubicBezTo>
                    <a:pt x="4140" y="8116"/>
                    <a:pt x="6370" y="12337"/>
                    <a:pt x="6370" y="12337"/>
                  </a:cubicBezTo>
                  <a:lnTo>
                    <a:pt x="7344" y="11973"/>
                  </a:lnTo>
                  <a:cubicBezTo>
                    <a:pt x="7344" y="11973"/>
                    <a:pt x="5033" y="8808"/>
                    <a:pt x="4789" y="7305"/>
                  </a:cubicBezTo>
                  <a:cubicBezTo>
                    <a:pt x="4585" y="5763"/>
                    <a:pt x="8279" y="568"/>
                    <a:pt x="8279" y="568"/>
                  </a:cubicBezTo>
                  <a:lnTo>
                    <a:pt x="6695" y="0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59"/>
          <p:cNvGrpSpPr/>
          <p:nvPr/>
        </p:nvGrpSpPr>
        <p:grpSpPr>
          <a:xfrm>
            <a:off x="3284814" y="3448328"/>
            <a:ext cx="778687" cy="958807"/>
            <a:chOff x="703825" y="4176800"/>
            <a:chExt cx="513375" cy="632125"/>
          </a:xfrm>
        </p:grpSpPr>
        <p:sp>
          <p:nvSpPr>
            <p:cNvPr id="1454" name="Google Shape;1454;p59"/>
            <p:cNvSpPr/>
            <p:nvPr/>
          </p:nvSpPr>
          <p:spPr>
            <a:xfrm>
              <a:off x="703825" y="4176800"/>
              <a:ext cx="513375" cy="632125"/>
            </a:xfrm>
            <a:custGeom>
              <a:avLst/>
              <a:gdLst/>
              <a:ahLst/>
              <a:cxnLst/>
              <a:rect l="l" t="t" r="r" b="b"/>
              <a:pathLst>
                <a:path w="20535" h="25285" extrusionOk="0">
                  <a:moveTo>
                    <a:pt x="7955" y="0"/>
                  </a:moveTo>
                  <a:cubicBezTo>
                    <a:pt x="7955" y="0"/>
                    <a:pt x="7750" y="487"/>
                    <a:pt x="7020" y="692"/>
                  </a:cubicBezTo>
                  <a:cubicBezTo>
                    <a:pt x="6289" y="893"/>
                    <a:pt x="2436" y="2315"/>
                    <a:pt x="1867" y="2598"/>
                  </a:cubicBezTo>
                  <a:cubicBezTo>
                    <a:pt x="1257" y="2922"/>
                    <a:pt x="569" y="3857"/>
                    <a:pt x="488" y="5276"/>
                  </a:cubicBezTo>
                  <a:cubicBezTo>
                    <a:pt x="406" y="6698"/>
                    <a:pt x="121" y="8646"/>
                    <a:pt x="1" y="9133"/>
                  </a:cubicBezTo>
                  <a:cubicBezTo>
                    <a:pt x="1" y="9133"/>
                    <a:pt x="792" y="9771"/>
                    <a:pt x="2115" y="9771"/>
                  </a:cubicBezTo>
                  <a:cubicBezTo>
                    <a:pt x="2458" y="9771"/>
                    <a:pt x="2837" y="9728"/>
                    <a:pt x="3247" y="9620"/>
                  </a:cubicBezTo>
                  <a:cubicBezTo>
                    <a:pt x="3247" y="9620"/>
                    <a:pt x="3978" y="12256"/>
                    <a:pt x="4098" y="13473"/>
                  </a:cubicBezTo>
                  <a:cubicBezTo>
                    <a:pt x="4179" y="14691"/>
                    <a:pt x="4422" y="16963"/>
                    <a:pt x="4260" y="18872"/>
                  </a:cubicBezTo>
                  <a:cubicBezTo>
                    <a:pt x="4059" y="20778"/>
                    <a:pt x="3491" y="24512"/>
                    <a:pt x="3572" y="24879"/>
                  </a:cubicBezTo>
                  <a:cubicBezTo>
                    <a:pt x="3653" y="25161"/>
                    <a:pt x="9779" y="25284"/>
                    <a:pt x="10266" y="25284"/>
                  </a:cubicBezTo>
                  <a:lnTo>
                    <a:pt x="10308" y="25284"/>
                  </a:lnTo>
                  <a:cubicBezTo>
                    <a:pt x="10795" y="25284"/>
                    <a:pt x="16922" y="25161"/>
                    <a:pt x="17003" y="24879"/>
                  </a:cubicBezTo>
                  <a:cubicBezTo>
                    <a:pt x="17084" y="24512"/>
                    <a:pt x="16516" y="20778"/>
                    <a:pt x="16314" y="18872"/>
                  </a:cubicBezTo>
                  <a:cubicBezTo>
                    <a:pt x="16110" y="16963"/>
                    <a:pt x="16396" y="14691"/>
                    <a:pt x="16477" y="13473"/>
                  </a:cubicBezTo>
                  <a:cubicBezTo>
                    <a:pt x="16558" y="12256"/>
                    <a:pt x="17288" y="9620"/>
                    <a:pt x="17288" y="9620"/>
                  </a:cubicBezTo>
                  <a:cubicBezTo>
                    <a:pt x="17707" y="9728"/>
                    <a:pt x="18090" y="9771"/>
                    <a:pt x="18436" y="9771"/>
                  </a:cubicBezTo>
                  <a:cubicBezTo>
                    <a:pt x="19768" y="9771"/>
                    <a:pt x="20535" y="9133"/>
                    <a:pt x="20535" y="9133"/>
                  </a:cubicBezTo>
                  <a:cubicBezTo>
                    <a:pt x="20454" y="8646"/>
                    <a:pt x="20168" y="6698"/>
                    <a:pt x="20087" y="5276"/>
                  </a:cubicBezTo>
                  <a:cubicBezTo>
                    <a:pt x="20006" y="3857"/>
                    <a:pt x="19317" y="2922"/>
                    <a:pt x="18707" y="2598"/>
                  </a:cubicBezTo>
                  <a:cubicBezTo>
                    <a:pt x="18139" y="2315"/>
                    <a:pt x="14285" y="893"/>
                    <a:pt x="13555" y="692"/>
                  </a:cubicBezTo>
                  <a:cubicBezTo>
                    <a:pt x="12824" y="487"/>
                    <a:pt x="12581" y="0"/>
                    <a:pt x="12581" y="0"/>
                  </a:cubicBezTo>
                  <a:cubicBezTo>
                    <a:pt x="12214" y="812"/>
                    <a:pt x="10471" y="935"/>
                    <a:pt x="10266" y="935"/>
                  </a:cubicBezTo>
                  <a:cubicBezTo>
                    <a:pt x="10104" y="935"/>
                    <a:pt x="8360" y="812"/>
                    <a:pt x="7955" y="0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9"/>
            <p:cNvSpPr/>
            <p:nvPr/>
          </p:nvSpPr>
          <p:spPr>
            <a:xfrm>
              <a:off x="768750" y="4346275"/>
              <a:ext cx="16275" cy="73050"/>
            </a:xfrm>
            <a:custGeom>
              <a:avLst/>
              <a:gdLst/>
              <a:ahLst/>
              <a:cxnLst/>
              <a:rect l="l" t="t" r="r" b="b"/>
              <a:pathLst>
                <a:path w="651" h="2922" extrusionOk="0">
                  <a:moveTo>
                    <a:pt x="1" y="0"/>
                  </a:moveTo>
                  <a:lnTo>
                    <a:pt x="325" y="2922"/>
                  </a:lnTo>
                  <a:lnTo>
                    <a:pt x="650" y="28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9"/>
            <p:cNvSpPr/>
            <p:nvPr/>
          </p:nvSpPr>
          <p:spPr>
            <a:xfrm>
              <a:off x="1134975" y="4346275"/>
              <a:ext cx="17300" cy="73050"/>
            </a:xfrm>
            <a:custGeom>
              <a:avLst/>
              <a:gdLst/>
              <a:ahLst/>
              <a:cxnLst/>
              <a:rect l="l" t="t" r="r" b="b"/>
              <a:pathLst>
                <a:path w="692" h="2922" extrusionOk="0">
                  <a:moveTo>
                    <a:pt x="692" y="0"/>
                  </a:moveTo>
                  <a:lnTo>
                    <a:pt x="0" y="2841"/>
                  </a:lnTo>
                  <a:lnTo>
                    <a:pt x="325" y="2922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9"/>
            <p:cNvSpPr/>
            <p:nvPr/>
          </p:nvSpPr>
          <p:spPr>
            <a:xfrm>
              <a:off x="958425" y="4200175"/>
              <a:ext cx="5150" cy="608750"/>
            </a:xfrm>
            <a:custGeom>
              <a:avLst/>
              <a:gdLst/>
              <a:ahLst/>
              <a:cxnLst/>
              <a:rect l="l" t="t" r="r" b="b"/>
              <a:pathLst>
                <a:path w="206" h="24350" extrusionOk="0">
                  <a:moveTo>
                    <a:pt x="1" y="0"/>
                  </a:moveTo>
                  <a:lnTo>
                    <a:pt x="1" y="24349"/>
                  </a:lnTo>
                  <a:lnTo>
                    <a:pt x="206" y="24349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9"/>
            <p:cNvSpPr/>
            <p:nvPr/>
          </p:nvSpPr>
          <p:spPr>
            <a:xfrm>
              <a:off x="731175" y="4192050"/>
              <a:ext cx="192800" cy="228250"/>
            </a:xfrm>
            <a:custGeom>
              <a:avLst/>
              <a:gdLst/>
              <a:ahLst/>
              <a:cxnLst/>
              <a:rect l="l" t="t" r="r" b="b"/>
              <a:pathLst>
                <a:path w="7712" h="9130" extrusionOk="0">
                  <a:moveTo>
                    <a:pt x="7630" y="1"/>
                  </a:moveTo>
                  <a:cubicBezTo>
                    <a:pt x="7429" y="364"/>
                    <a:pt x="6130" y="894"/>
                    <a:pt x="4913" y="1380"/>
                  </a:cubicBezTo>
                  <a:cubicBezTo>
                    <a:pt x="3289" y="2030"/>
                    <a:pt x="1624" y="2718"/>
                    <a:pt x="1017" y="3449"/>
                  </a:cubicBezTo>
                  <a:cubicBezTo>
                    <a:pt x="1" y="4708"/>
                    <a:pt x="1" y="8318"/>
                    <a:pt x="1" y="9010"/>
                  </a:cubicBezTo>
                  <a:cubicBezTo>
                    <a:pt x="244" y="9091"/>
                    <a:pt x="488" y="9130"/>
                    <a:pt x="812" y="9130"/>
                  </a:cubicBezTo>
                  <a:cubicBezTo>
                    <a:pt x="731" y="8724"/>
                    <a:pt x="569" y="7750"/>
                    <a:pt x="611" y="6818"/>
                  </a:cubicBezTo>
                  <a:cubicBezTo>
                    <a:pt x="650" y="5276"/>
                    <a:pt x="893" y="4179"/>
                    <a:pt x="1299" y="3692"/>
                  </a:cubicBezTo>
                  <a:cubicBezTo>
                    <a:pt x="1828" y="3004"/>
                    <a:pt x="3533" y="2312"/>
                    <a:pt x="5033" y="1705"/>
                  </a:cubicBezTo>
                  <a:cubicBezTo>
                    <a:pt x="6656" y="1056"/>
                    <a:pt x="7468" y="488"/>
                    <a:pt x="7711" y="40"/>
                  </a:cubicBezTo>
                  <a:cubicBezTo>
                    <a:pt x="7672" y="40"/>
                    <a:pt x="7672" y="1"/>
                    <a:pt x="7630" y="1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9"/>
            <p:cNvSpPr/>
            <p:nvPr/>
          </p:nvSpPr>
          <p:spPr>
            <a:xfrm>
              <a:off x="998050" y="4192050"/>
              <a:ext cx="192775" cy="228250"/>
            </a:xfrm>
            <a:custGeom>
              <a:avLst/>
              <a:gdLst/>
              <a:ahLst/>
              <a:cxnLst/>
              <a:rect l="l" t="t" r="r" b="b"/>
              <a:pathLst>
                <a:path w="7711" h="9130" extrusionOk="0">
                  <a:moveTo>
                    <a:pt x="81" y="1"/>
                  </a:moveTo>
                  <a:cubicBezTo>
                    <a:pt x="39" y="1"/>
                    <a:pt x="39" y="40"/>
                    <a:pt x="0" y="40"/>
                  </a:cubicBezTo>
                  <a:cubicBezTo>
                    <a:pt x="283" y="488"/>
                    <a:pt x="1094" y="1056"/>
                    <a:pt x="2679" y="1705"/>
                  </a:cubicBezTo>
                  <a:cubicBezTo>
                    <a:pt x="4179" y="2312"/>
                    <a:pt x="5883" y="3004"/>
                    <a:pt x="6412" y="3692"/>
                  </a:cubicBezTo>
                  <a:cubicBezTo>
                    <a:pt x="6857" y="4179"/>
                    <a:pt x="7100" y="5276"/>
                    <a:pt x="7100" y="6818"/>
                  </a:cubicBezTo>
                  <a:cubicBezTo>
                    <a:pt x="7143" y="7750"/>
                    <a:pt x="6980" y="8724"/>
                    <a:pt x="6938" y="9130"/>
                  </a:cubicBezTo>
                  <a:cubicBezTo>
                    <a:pt x="7224" y="9130"/>
                    <a:pt x="7467" y="9091"/>
                    <a:pt x="7711" y="9010"/>
                  </a:cubicBezTo>
                  <a:cubicBezTo>
                    <a:pt x="7711" y="8318"/>
                    <a:pt x="7711" y="4708"/>
                    <a:pt x="6695" y="3449"/>
                  </a:cubicBezTo>
                  <a:cubicBezTo>
                    <a:pt x="6088" y="2718"/>
                    <a:pt x="4422" y="2030"/>
                    <a:pt x="2799" y="1380"/>
                  </a:cubicBezTo>
                  <a:cubicBezTo>
                    <a:pt x="1581" y="894"/>
                    <a:pt x="283" y="364"/>
                    <a:pt x="81" y="1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9"/>
            <p:cNvSpPr/>
            <p:nvPr/>
          </p:nvSpPr>
          <p:spPr>
            <a:xfrm>
              <a:off x="791075" y="4472075"/>
              <a:ext cx="65925" cy="331725"/>
            </a:xfrm>
            <a:custGeom>
              <a:avLst/>
              <a:gdLst/>
              <a:ahLst/>
              <a:cxnLst/>
              <a:rect l="l" t="t" r="r" b="b"/>
              <a:pathLst>
                <a:path w="2637" h="13269" extrusionOk="0">
                  <a:moveTo>
                    <a:pt x="325" y="0"/>
                  </a:moveTo>
                  <a:cubicBezTo>
                    <a:pt x="445" y="607"/>
                    <a:pt x="569" y="1218"/>
                    <a:pt x="608" y="1662"/>
                  </a:cubicBezTo>
                  <a:cubicBezTo>
                    <a:pt x="689" y="2880"/>
                    <a:pt x="932" y="5152"/>
                    <a:pt x="770" y="7061"/>
                  </a:cubicBezTo>
                  <a:cubicBezTo>
                    <a:pt x="569" y="8967"/>
                    <a:pt x="1" y="12701"/>
                    <a:pt x="82" y="13068"/>
                  </a:cubicBezTo>
                  <a:cubicBezTo>
                    <a:pt x="121" y="13149"/>
                    <a:pt x="731" y="13230"/>
                    <a:pt x="1624" y="13269"/>
                  </a:cubicBezTo>
                  <a:cubicBezTo>
                    <a:pt x="2150" y="10915"/>
                    <a:pt x="2637" y="7182"/>
                    <a:pt x="2637" y="4584"/>
                  </a:cubicBezTo>
                  <a:cubicBezTo>
                    <a:pt x="2556" y="974"/>
                    <a:pt x="325" y="0"/>
                    <a:pt x="325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9"/>
            <p:cNvSpPr/>
            <p:nvPr/>
          </p:nvSpPr>
          <p:spPr>
            <a:xfrm>
              <a:off x="1063950" y="4472075"/>
              <a:ext cx="66975" cy="331725"/>
            </a:xfrm>
            <a:custGeom>
              <a:avLst/>
              <a:gdLst/>
              <a:ahLst/>
              <a:cxnLst/>
              <a:rect l="l" t="t" r="r" b="b"/>
              <a:pathLst>
                <a:path w="2679" h="13269" extrusionOk="0">
                  <a:moveTo>
                    <a:pt x="2354" y="0"/>
                  </a:moveTo>
                  <a:lnTo>
                    <a:pt x="2354" y="0"/>
                  </a:lnTo>
                  <a:cubicBezTo>
                    <a:pt x="2354" y="0"/>
                    <a:pt x="82" y="974"/>
                    <a:pt x="43" y="4584"/>
                  </a:cubicBezTo>
                  <a:cubicBezTo>
                    <a:pt x="0" y="7182"/>
                    <a:pt x="530" y="10915"/>
                    <a:pt x="1056" y="13269"/>
                  </a:cubicBezTo>
                  <a:cubicBezTo>
                    <a:pt x="1909" y="13230"/>
                    <a:pt x="2559" y="13149"/>
                    <a:pt x="2598" y="13068"/>
                  </a:cubicBezTo>
                  <a:cubicBezTo>
                    <a:pt x="2679" y="12701"/>
                    <a:pt x="2111" y="8967"/>
                    <a:pt x="1909" y="7061"/>
                  </a:cubicBezTo>
                  <a:cubicBezTo>
                    <a:pt x="1705" y="5152"/>
                    <a:pt x="1991" y="2880"/>
                    <a:pt x="2072" y="1662"/>
                  </a:cubicBezTo>
                  <a:cubicBezTo>
                    <a:pt x="2111" y="1218"/>
                    <a:pt x="2234" y="607"/>
                    <a:pt x="2354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" name="Google Shape;1462;p59"/>
          <p:cNvGrpSpPr/>
          <p:nvPr/>
        </p:nvGrpSpPr>
        <p:grpSpPr>
          <a:xfrm>
            <a:off x="1065573" y="3672693"/>
            <a:ext cx="1312846" cy="510076"/>
            <a:chOff x="531350" y="3637800"/>
            <a:chExt cx="556975" cy="216400"/>
          </a:xfrm>
        </p:grpSpPr>
        <p:sp>
          <p:nvSpPr>
            <p:cNvPr id="1463" name="Google Shape;1463;p59"/>
            <p:cNvSpPr/>
            <p:nvPr/>
          </p:nvSpPr>
          <p:spPr>
            <a:xfrm>
              <a:off x="850900" y="3692900"/>
              <a:ext cx="211800" cy="132900"/>
            </a:xfrm>
            <a:custGeom>
              <a:avLst/>
              <a:gdLst/>
              <a:ahLst/>
              <a:cxnLst/>
              <a:rect l="l" t="t" r="r" b="b"/>
              <a:pathLst>
                <a:path w="8472" h="5316" extrusionOk="0">
                  <a:moveTo>
                    <a:pt x="6211" y="445"/>
                  </a:moveTo>
                  <a:lnTo>
                    <a:pt x="6197" y="460"/>
                  </a:lnTo>
                  <a:lnTo>
                    <a:pt x="6197" y="460"/>
                  </a:lnTo>
                  <a:cubicBezTo>
                    <a:pt x="6771" y="527"/>
                    <a:pt x="7273" y="603"/>
                    <a:pt x="7630" y="689"/>
                  </a:cubicBezTo>
                  <a:cubicBezTo>
                    <a:pt x="7305" y="608"/>
                    <a:pt x="6779" y="526"/>
                    <a:pt x="6211" y="445"/>
                  </a:cubicBezTo>
                  <a:close/>
                  <a:moveTo>
                    <a:pt x="611" y="1"/>
                  </a:moveTo>
                  <a:lnTo>
                    <a:pt x="611" y="1"/>
                  </a:lnTo>
                  <a:cubicBezTo>
                    <a:pt x="1" y="186"/>
                    <a:pt x="827" y="1144"/>
                    <a:pt x="2058" y="2196"/>
                  </a:cubicBezTo>
                  <a:lnTo>
                    <a:pt x="2058" y="2196"/>
                  </a:lnTo>
                  <a:cubicBezTo>
                    <a:pt x="1722" y="1893"/>
                    <a:pt x="1420" y="1621"/>
                    <a:pt x="1179" y="1380"/>
                  </a:cubicBezTo>
                  <a:lnTo>
                    <a:pt x="2396" y="121"/>
                  </a:lnTo>
                  <a:cubicBezTo>
                    <a:pt x="1341" y="40"/>
                    <a:pt x="611" y="1"/>
                    <a:pt x="611" y="1"/>
                  </a:cubicBezTo>
                  <a:close/>
                  <a:moveTo>
                    <a:pt x="2760" y="163"/>
                  </a:moveTo>
                  <a:lnTo>
                    <a:pt x="2760" y="163"/>
                  </a:lnTo>
                  <a:cubicBezTo>
                    <a:pt x="3247" y="202"/>
                    <a:pt x="3734" y="244"/>
                    <a:pt x="4263" y="283"/>
                  </a:cubicBezTo>
                  <a:lnTo>
                    <a:pt x="2239" y="2349"/>
                  </a:lnTo>
                  <a:lnTo>
                    <a:pt x="2239" y="2349"/>
                  </a:lnTo>
                  <a:cubicBezTo>
                    <a:pt x="2178" y="2298"/>
                    <a:pt x="2118" y="2246"/>
                    <a:pt x="2058" y="2196"/>
                  </a:cubicBezTo>
                  <a:lnTo>
                    <a:pt x="2058" y="2196"/>
                  </a:lnTo>
                  <a:cubicBezTo>
                    <a:pt x="2116" y="2248"/>
                    <a:pt x="2174" y="2300"/>
                    <a:pt x="2234" y="2354"/>
                  </a:cubicBezTo>
                  <a:lnTo>
                    <a:pt x="2239" y="2349"/>
                  </a:lnTo>
                  <a:lnTo>
                    <a:pt x="2239" y="2349"/>
                  </a:lnTo>
                  <a:cubicBezTo>
                    <a:pt x="2970" y="2959"/>
                    <a:pt x="3819" y="3591"/>
                    <a:pt x="4589" y="4113"/>
                  </a:cubicBezTo>
                  <a:lnTo>
                    <a:pt x="4589" y="4113"/>
                  </a:lnTo>
                  <a:cubicBezTo>
                    <a:pt x="4196" y="3837"/>
                    <a:pt x="3804" y="3563"/>
                    <a:pt x="3451" y="3286"/>
                  </a:cubicBezTo>
                  <a:lnTo>
                    <a:pt x="6197" y="460"/>
                  </a:lnTo>
                  <a:lnTo>
                    <a:pt x="6197" y="460"/>
                  </a:lnTo>
                  <a:cubicBezTo>
                    <a:pt x="5139" y="336"/>
                    <a:pt x="3839" y="241"/>
                    <a:pt x="2760" y="163"/>
                  </a:cubicBezTo>
                  <a:close/>
                  <a:moveTo>
                    <a:pt x="4589" y="4113"/>
                  </a:moveTo>
                  <a:lnTo>
                    <a:pt x="4589" y="4113"/>
                  </a:lnTo>
                  <a:cubicBezTo>
                    <a:pt x="4601" y="4122"/>
                    <a:pt x="4614" y="4131"/>
                    <a:pt x="4627" y="4140"/>
                  </a:cubicBezTo>
                  <a:lnTo>
                    <a:pt x="4627" y="4139"/>
                  </a:lnTo>
                  <a:lnTo>
                    <a:pt x="4627" y="4139"/>
                  </a:lnTo>
                  <a:cubicBezTo>
                    <a:pt x="4614" y="4131"/>
                    <a:pt x="4602" y="4122"/>
                    <a:pt x="4589" y="4113"/>
                  </a:cubicBezTo>
                  <a:close/>
                  <a:moveTo>
                    <a:pt x="7915" y="770"/>
                  </a:moveTo>
                  <a:lnTo>
                    <a:pt x="4627" y="4139"/>
                  </a:lnTo>
                  <a:lnTo>
                    <a:pt x="4627" y="4139"/>
                  </a:lnTo>
                  <a:cubicBezTo>
                    <a:pt x="5245" y="4557"/>
                    <a:pt x="5809" y="4902"/>
                    <a:pt x="6216" y="5109"/>
                  </a:cubicBezTo>
                  <a:lnTo>
                    <a:pt x="6216" y="5109"/>
                  </a:lnTo>
                  <a:lnTo>
                    <a:pt x="7792" y="3491"/>
                  </a:lnTo>
                  <a:lnTo>
                    <a:pt x="7792" y="3491"/>
                  </a:lnTo>
                  <a:cubicBezTo>
                    <a:pt x="7737" y="3674"/>
                    <a:pt x="7676" y="3853"/>
                    <a:pt x="7611" y="4023"/>
                  </a:cubicBezTo>
                  <a:lnTo>
                    <a:pt x="7611" y="4023"/>
                  </a:lnTo>
                  <a:cubicBezTo>
                    <a:pt x="8081" y="2842"/>
                    <a:pt x="8471" y="1222"/>
                    <a:pt x="8198" y="893"/>
                  </a:cubicBezTo>
                  <a:cubicBezTo>
                    <a:pt x="8159" y="851"/>
                    <a:pt x="8078" y="812"/>
                    <a:pt x="7915" y="770"/>
                  </a:cubicBezTo>
                  <a:close/>
                  <a:moveTo>
                    <a:pt x="6216" y="5109"/>
                  </a:moveTo>
                  <a:lnTo>
                    <a:pt x="6211" y="5114"/>
                  </a:lnTo>
                  <a:cubicBezTo>
                    <a:pt x="6249" y="5130"/>
                    <a:pt x="6286" y="5146"/>
                    <a:pt x="6322" y="5161"/>
                  </a:cubicBezTo>
                  <a:lnTo>
                    <a:pt x="6322" y="5161"/>
                  </a:lnTo>
                  <a:cubicBezTo>
                    <a:pt x="6288" y="5144"/>
                    <a:pt x="6253" y="5127"/>
                    <a:pt x="6216" y="5109"/>
                  </a:cubicBezTo>
                  <a:close/>
                  <a:moveTo>
                    <a:pt x="7611" y="4023"/>
                  </a:moveTo>
                  <a:cubicBezTo>
                    <a:pt x="7384" y="4594"/>
                    <a:pt x="7139" y="5063"/>
                    <a:pt x="6941" y="5234"/>
                  </a:cubicBezTo>
                  <a:cubicBezTo>
                    <a:pt x="7130" y="5078"/>
                    <a:pt x="7390" y="4605"/>
                    <a:pt x="7611" y="4023"/>
                  </a:cubicBezTo>
                  <a:close/>
                  <a:moveTo>
                    <a:pt x="6322" y="5161"/>
                  </a:moveTo>
                  <a:cubicBezTo>
                    <a:pt x="6530" y="5260"/>
                    <a:pt x="6688" y="5315"/>
                    <a:pt x="6779" y="5315"/>
                  </a:cubicBezTo>
                  <a:cubicBezTo>
                    <a:pt x="6709" y="5315"/>
                    <a:pt x="6547" y="5255"/>
                    <a:pt x="6322" y="5161"/>
                  </a:cubicBezTo>
                  <a:close/>
                </a:path>
              </a:pathLst>
            </a:custGeom>
            <a:solidFill>
              <a:srgbClr val="8FE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9"/>
            <p:cNvSpPr/>
            <p:nvPr/>
          </p:nvSpPr>
          <p:spPr>
            <a:xfrm>
              <a:off x="880350" y="3695900"/>
              <a:ext cx="77150" cy="55875"/>
            </a:xfrm>
            <a:custGeom>
              <a:avLst/>
              <a:gdLst/>
              <a:ahLst/>
              <a:cxnLst/>
              <a:rect l="l" t="t" r="r" b="b"/>
              <a:pathLst>
                <a:path w="3086" h="2235" extrusionOk="0">
                  <a:moveTo>
                    <a:pt x="1218" y="1"/>
                  </a:moveTo>
                  <a:lnTo>
                    <a:pt x="1" y="1260"/>
                  </a:lnTo>
                  <a:cubicBezTo>
                    <a:pt x="283" y="1543"/>
                    <a:pt x="650" y="1867"/>
                    <a:pt x="1056" y="2234"/>
                  </a:cubicBezTo>
                  <a:lnTo>
                    <a:pt x="3085" y="163"/>
                  </a:lnTo>
                  <a:cubicBezTo>
                    <a:pt x="2556" y="124"/>
                    <a:pt x="2069" y="82"/>
                    <a:pt x="1582" y="43"/>
                  </a:cubicBezTo>
                  <a:cubicBezTo>
                    <a:pt x="1462" y="1"/>
                    <a:pt x="1338" y="1"/>
                    <a:pt x="1218" y="1"/>
                  </a:cubicBezTo>
                  <a:close/>
                </a:path>
              </a:pathLst>
            </a:custGeom>
            <a:solidFill>
              <a:srgbClr val="A4F2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9"/>
            <p:cNvSpPr/>
            <p:nvPr/>
          </p:nvSpPr>
          <p:spPr>
            <a:xfrm>
              <a:off x="937175" y="3704025"/>
              <a:ext cx="111625" cy="92375"/>
            </a:xfrm>
            <a:custGeom>
              <a:avLst/>
              <a:gdLst/>
              <a:ahLst/>
              <a:cxnLst/>
              <a:rect l="l" t="t" r="r" b="b"/>
              <a:pathLst>
                <a:path w="4465" h="3695" extrusionOk="0">
                  <a:moveTo>
                    <a:pt x="2760" y="0"/>
                  </a:moveTo>
                  <a:lnTo>
                    <a:pt x="0" y="2841"/>
                  </a:lnTo>
                  <a:cubicBezTo>
                    <a:pt x="364" y="3127"/>
                    <a:pt x="770" y="3409"/>
                    <a:pt x="1176" y="3695"/>
                  </a:cubicBezTo>
                  <a:lnTo>
                    <a:pt x="4464" y="325"/>
                  </a:lnTo>
                  <a:cubicBezTo>
                    <a:pt x="4383" y="286"/>
                    <a:pt x="4302" y="286"/>
                    <a:pt x="4179" y="244"/>
                  </a:cubicBezTo>
                  <a:cubicBezTo>
                    <a:pt x="3854" y="163"/>
                    <a:pt x="3328" y="81"/>
                    <a:pt x="2760" y="0"/>
                  </a:cubicBezTo>
                  <a:close/>
                </a:path>
              </a:pathLst>
            </a:custGeom>
            <a:solidFill>
              <a:srgbClr val="A4F2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9"/>
            <p:cNvSpPr/>
            <p:nvPr/>
          </p:nvSpPr>
          <p:spPr>
            <a:xfrm>
              <a:off x="1006150" y="3780150"/>
              <a:ext cx="39550" cy="45650"/>
            </a:xfrm>
            <a:custGeom>
              <a:avLst/>
              <a:gdLst/>
              <a:ahLst/>
              <a:cxnLst/>
              <a:rect l="l" t="t" r="r" b="b"/>
              <a:pathLst>
                <a:path w="1582" h="1826" extrusionOk="0">
                  <a:moveTo>
                    <a:pt x="1582" y="1"/>
                  </a:moveTo>
                  <a:lnTo>
                    <a:pt x="1" y="1624"/>
                  </a:lnTo>
                  <a:cubicBezTo>
                    <a:pt x="283" y="1744"/>
                    <a:pt x="488" y="1825"/>
                    <a:pt x="569" y="1825"/>
                  </a:cubicBezTo>
                  <a:lnTo>
                    <a:pt x="650" y="1825"/>
                  </a:lnTo>
                  <a:cubicBezTo>
                    <a:pt x="650" y="1786"/>
                    <a:pt x="689" y="1786"/>
                    <a:pt x="731" y="1744"/>
                  </a:cubicBezTo>
                  <a:cubicBezTo>
                    <a:pt x="975" y="1543"/>
                    <a:pt x="1339" y="812"/>
                    <a:pt x="1582" y="1"/>
                  </a:cubicBezTo>
                  <a:close/>
                </a:path>
              </a:pathLst>
            </a:custGeom>
            <a:solidFill>
              <a:srgbClr val="A4F2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9"/>
            <p:cNvSpPr/>
            <p:nvPr/>
          </p:nvSpPr>
          <p:spPr>
            <a:xfrm>
              <a:off x="531350" y="3637800"/>
              <a:ext cx="556975" cy="216400"/>
            </a:xfrm>
            <a:custGeom>
              <a:avLst/>
              <a:gdLst/>
              <a:ahLst/>
              <a:cxnLst/>
              <a:rect l="l" t="t" r="r" b="b"/>
              <a:pathLst>
                <a:path w="22279" h="8656" extrusionOk="0">
                  <a:moveTo>
                    <a:pt x="11960" y="901"/>
                  </a:moveTo>
                  <a:cubicBezTo>
                    <a:pt x="12139" y="901"/>
                    <a:pt x="12256" y="906"/>
                    <a:pt x="12256" y="906"/>
                  </a:cubicBezTo>
                  <a:cubicBezTo>
                    <a:pt x="11565" y="1188"/>
                    <a:pt x="12013" y="2081"/>
                    <a:pt x="12013" y="2081"/>
                  </a:cubicBezTo>
                  <a:cubicBezTo>
                    <a:pt x="12013" y="2081"/>
                    <a:pt x="10104" y="1675"/>
                    <a:pt x="10146" y="1351"/>
                  </a:cubicBezTo>
                  <a:cubicBezTo>
                    <a:pt x="10146" y="949"/>
                    <a:pt x="11378" y="901"/>
                    <a:pt x="11960" y="901"/>
                  </a:cubicBezTo>
                  <a:close/>
                  <a:moveTo>
                    <a:pt x="11807" y="1"/>
                  </a:moveTo>
                  <a:cubicBezTo>
                    <a:pt x="8074" y="1"/>
                    <a:pt x="1095" y="52"/>
                    <a:pt x="1095" y="52"/>
                  </a:cubicBezTo>
                  <a:lnTo>
                    <a:pt x="1" y="1188"/>
                  </a:lnTo>
                  <a:lnTo>
                    <a:pt x="689" y="2042"/>
                  </a:lnTo>
                  <a:lnTo>
                    <a:pt x="1624" y="945"/>
                  </a:lnTo>
                  <a:lnTo>
                    <a:pt x="11890" y="2893"/>
                  </a:lnTo>
                  <a:cubicBezTo>
                    <a:pt x="13149" y="4152"/>
                    <a:pt x="18831" y="8655"/>
                    <a:pt x="18831" y="8655"/>
                  </a:cubicBezTo>
                  <a:cubicBezTo>
                    <a:pt x="21428" y="6831"/>
                    <a:pt x="22278" y="1919"/>
                    <a:pt x="22278" y="1919"/>
                  </a:cubicBezTo>
                  <a:cubicBezTo>
                    <a:pt x="22035" y="1393"/>
                    <a:pt x="15584" y="52"/>
                    <a:pt x="13880" y="13"/>
                  </a:cubicBezTo>
                  <a:cubicBezTo>
                    <a:pt x="13528" y="4"/>
                    <a:pt x="12777" y="1"/>
                    <a:pt x="11807" y="1"/>
                  </a:cubicBezTo>
                  <a:close/>
                </a:path>
              </a:pathLst>
            </a:custGeom>
            <a:solidFill>
              <a:srgbClr val="1F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9"/>
            <p:cNvSpPr/>
            <p:nvPr/>
          </p:nvSpPr>
          <p:spPr>
            <a:xfrm>
              <a:off x="831150" y="3672600"/>
              <a:ext cx="234850" cy="143125"/>
            </a:xfrm>
            <a:custGeom>
              <a:avLst/>
              <a:gdLst/>
              <a:ahLst/>
              <a:cxnLst/>
              <a:rect l="l" t="t" r="r" b="b"/>
              <a:pathLst>
                <a:path w="9394" h="5725" extrusionOk="0">
                  <a:moveTo>
                    <a:pt x="1482" y="1"/>
                  </a:moveTo>
                  <a:lnTo>
                    <a:pt x="1482" y="1"/>
                  </a:lnTo>
                  <a:cubicBezTo>
                    <a:pt x="0" y="321"/>
                    <a:pt x="6523" y="5725"/>
                    <a:pt x="7295" y="5725"/>
                  </a:cubicBezTo>
                  <a:cubicBezTo>
                    <a:pt x="7307" y="5725"/>
                    <a:pt x="7317" y="5724"/>
                    <a:pt x="7326" y="5721"/>
                  </a:cubicBezTo>
                  <a:cubicBezTo>
                    <a:pt x="7975" y="5559"/>
                    <a:pt x="9394" y="1988"/>
                    <a:pt x="9030" y="1420"/>
                  </a:cubicBezTo>
                  <a:cubicBezTo>
                    <a:pt x="8624" y="894"/>
                    <a:pt x="1482" y="1"/>
                    <a:pt x="1482" y="1"/>
                  </a:cubicBezTo>
                  <a:close/>
                </a:path>
              </a:pathLst>
            </a:custGeom>
            <a:solidFill>
              <a:srgbClr val="5FD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9"/>
            <p:cNvSpPr/>
            <p:nvPr/>
          </p:nvSpPr>
          <p:spPr>
            <a:xfrm>
              <a:off x="880350" y="3678700"/>
              <a:ext cx="79175" cy="54800"/>
            </a:xfrm>
            <a:custGeom>
              <a:avLst/>
              <a:gdLst/>
              <a:ahLst/>
              <a:cxnLst/>
              <a:rect l="l" t="t" r="r" b="b"/>
              <a:pathLst>
                <a:path w="3167" h="2192" extrusionOk="0">
                  <a:moveTo>
                    <a:pt x="1338" y="0"/>
                  </a:moveTo>
                  <a:lnTo>
                    <a:pt x="1" y="1137"/>
                  </a:lnTo>
                  <a:cubicBezTo>
                    <a:pt x="283" y="1461"/>
                    <a:pt x="608" y="1825"/>
                    <a:pt x="975" y="2192"/>
                  </a:cubicBezTo>
                  <a:lnTo>
                    <a:pt x="3166" y="283"/>
                  </a:lnTo>
                  <a:cubicBezTo>
                    <a:pt x="2517" y="163"/>
                    <a:pt x="1868" y="82"/>
                    <a:pt x="1338" y="0"/>
                  </a:cubicBezTo>
                  <a:close/>
                </a:path>
              </a:pathLst>
            </a:custGeom>
            <a:solidFill>
              <a:srgbClr val="7EE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9"/>
            <p:cNvSpPr/>
            <p:nvPr/>
          </p:nvSpPr>
          <p:spPr>
            <a:xfrm>
              <a:off x="933125" y="3693875"/>
              <a:ext cx="116650" cy="88325"/>
            </a:xfrm>
            <a:custGeom>
              <a:avLst/>
              <a:gdLst/>
              <a:ahLst/>
              <a:cxnLst/>
              <a:rect l="l" t="t" r="r" b="b"/>
              <a:pathLst>
                <a:path w="4666" h="3533" extrusionOk="0">
                  <a:moveTo>
                    <a:pt x="3003" y="1"/>
                  </a:moveTo>
                  <a:lnTo>
                    <a:pt x="0" y="2598"/>
                  </a:lnTo>
                  <a:cubicBezTo>
                    <a:pt x="364" y="2922"/>
                    <a:pt x="769" y="3247"/>
                    <a:pt x="1136" y="3533"/>
                  </a:cubicBezTo>
                  <a:lnTo>
                    <a:pt x="4665" y="449"/>
                  </a:lnTo>
                  <a:cubicBezTo>
                    <a:pt x="4341" y="286"/>
                    <a:pt x="3734" y="163"/>
                    <a:pt x="3003" y="1"/>
                  </a:cubicBezTo>
                  <a:close/>
                </a:path>
              </a:pathLst>
            </a:custGeom>
            <a:solidFill>
              <a:srgbClr val="7EE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9"/>
            <p:cNvSpPr/>
            <p:nvPr/>
          </p:nvSpPr>
          <p:spPr>
            <a:xfrm>
              <a:off x="1000075" y="3773000"/>
              <a:ext cx="41575" cy="42850"/>
            </a:xfrm>
            <a:custGeom>
              <a:avLst/>
              <a:gdLst/>
              <a:ahLst/>
              <a:cxnLst/>
              <a:rect l="l" t="t" r="r" b="b"/>
              <a:pathLst>
                <a:path w="1663" h="1714" extrusionOk="0">
                  <a:moveTo>
                    <a:pt x="1663" y="1"/>
                  </a:moveTo>
                  <a:lnTo>
                    <a:pt x="0" y="1462"/>
                  </a:lnTo>
                  <a:cubicBezTo>
                    <a:pt x="245" y="1602"/>
                    <a:pt x="431" y="1714"/>
                    <a:pt x="529" y="1714"/>
                  </a:cubicBezTo>
                  <a:cubicBezTo>
                    <a:pt x="545" y="1714"/>
                    <a:pt x="558" y="1711"/>
                    <a:pt x="569" y="1705"/>
                  </a:cubicBezTo>
                  <a:cubicBezTo>
                    <a:pt x="851" y="1624"/>
                    <a:pt x="1299" y="855"/>
                    <a:pt x="1663" y="1"/>
                  </a:cubicBezTo>
                  <a:close/>
                </a:path>
              </a:pathLst>
            </a:custGeom>
            <a:solidFill>
              <a:srgbClr val="7EE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" name="Google Shape;1472;p59"/>
          <p:cNvGrpSpPr/>
          <p:nvPr/>
        </p:nvGrpSpPr>
        <p:grpSpPr>
          <a:xfrm>
            <a:off x="4883349" y="1806818"/>
            <a:ext cx="1312819" cy="736626"/>
            <a:chOff x="1488025" y="2816250"/>
            <a:chExt cx="656475" cy="368350"/>
          </a:xfrm>
        </p:grpSpPr>
        <p:sp>
          <p:nvSpPr>
            <p:cNvPr id="1473" name="Google Shape;1473;p59"/>
            <p:cNvSpPr/>
            <p:nvPr/>
          </p:nvSpPr>
          <p:spPr>
            <a:xfrm>
              <a:off x="1682825" y="2923875"/>
              <a:ext cx="172500" cy="260725"/>
            </a:xfrm>
            <a:custGeom>
              <a:avLst/>
              <a:gdLst/>
              <a:ahLst/>
              <a:cxnLst/>
              <a:rect l="l" t="t" r="r" b="b"/>
              <a:pathLst>
                <a:path w="6900" h="10429" extrusionOk="0">
                  <a:moveTo>
                    <a:pt x="0" y="1"/>
                  </a:moveTo>
                  <a:lnTo>
                    <a:pt x="3328" y="10429"/>
                  </a:lnTo>
                  <a:lnTo>
                    <a:pt x="6899" y="10429"/>
                  </a:lnTo>
                  <a:lnTo>
                    <a:pt x="3614" y="1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9"/>
            <p:cNvSpPr/>
            <p:nvPr/>
          </p:nvSpPr>
          <p:spPr>
            <a:xfrm>
              <a:off x="1488025" y="2816250"/>
              <a:ext cx="656475" cy="140200"/>
            </a:xfrm>
            <a:custGeom>
              <a:avLst/>
              <a:gdLst/>
              <a:ahLst/>
              <a:cxnLst/>
              <a:rect l="l" t="t" r="r" b="b"/>
              <a:pathLst>
                <a:path w="26259" h="5608" extrusionOk="0">
                  <a:moveTo>
                    <a:pt x="20702" y="0"/>
                  </a:moveTo>
                  <a:cubicBezTo>
                    <a:pt x="18662" y="0"/>
                    <a:pt x="16209" y="214"/>
                    <a:pt x="14285" y="530"/>
                  </a:cubicBezTo>
                  <a:cubicBezTo>
                    <a:pt x="13247" y="687"/>
                    <a:pt x="12058" y="734"/>
                    <a:pt x="10828" y="734"/>
                  </a:cubicBezTo>
                  <a:cubicBezTo>
                    <a:pt x="9006" y="734"/>
                    <a:pt x="7092" y="631"/>
                    <a:pt x="5442" y="631"/>
                  </a:cubicBezTo>
                  <a:cubicBezTo>
                    <a:pt x="5031" y="631"/>
                    <a:pt x="4636" y="637"/>
                    <a:pt x="4263" y="653"/>
                  </a:cubicBezTo>
                  <a:cubicBezTo>
                    <a:pt x="1380" y="734"/>
                    <a:pt x="611" y="2277"/>
                    <a:pt x="286" y="3046"/>
                  </a:cubicBezTo>
                  <a:cubicBezTo>
                    <a:pt x="1" y="3819"/>
                    <a:pt x="488" y="4143"/>
                    <a:pt x="488" y="4143"/>
                  </a:cubicBezTo>
                  <a:cubicBezTo>
                    <a:pt x="531" y="4209"/>
                    <a:pt x="709" y="4230"/>
                    <a:pt x="979" y="4230"/>
                  </a:cubicBezTo>
                  <a:cubicBezTo>
                    <a:pt x="1473" y="4230"/>
                    <a:pt x="2277" y="4160"/>
                    <a:pt x="3148" y="4160"/>
                  </a:cubicBezTo>
                  <a:cubicBezTo>
                    <a:pt x="3567" y="4160"/>
                    <a:pt x="4002" y="4176"/>
                    <a:pt x="4426" y="4225"/>
                  </a:cubicBezTo>
                  <a:cubicBezTo>
                    <a:pt x="6169" y="4426"/>
                    <a:pt x="8198" y="5523"/>
                    <a:pt x="9497" y="5604"/>
                  </a:cubicBezTo>
                  <a:cubicBezTo>
                    <a:pt x="9562" y="5606"/>
                    <a:pt x="9625" y="5607"/>
                    <a:pt x="9686" y="5607"/>
                  </a:cubicBezTo>
                  <a:cubicBezTo>
                    <a:pt x="10864" y="5607"/>
                    <a:pt x="11154" y="5250"/>
                    <a:pt x="12581" y="4669"/>
                  </a:cubicBezTo>
                  <a:cubicBezTo>
                    <a:pt x="14084" y="4101"/>
                    <a:pt x="15827" y="3332"/>
                    <a:pt x="18830" y="3046"/>
                  </a:cubicBezTo>
                  <a:cubicBezTo>
                    <a:pt x="21795" y="2764"/>
                    <a:pt x="24431" y="2520"/>
                    <a:pt x="25324" y="2072"/>
                  </a:cubicBezTo>
                  <a:cubicBezTo>
                    <a:pt x="26259" y="1627"/>
                    <a:pt x="25567" y="611"/>
                    <a:pt x="23499" y="205"/>
                  </a:cubicBezTo>
                  <a:cubicBezTo>
                    <a:pt x="22787" y="63"/>
                    <a:pt x="21805" y="0"/>
                    <a:pt x="20702" y="0"/>
                  </a:cubicBezTo>
                  <a:close/>
                </a:path>
              </a:pathLst>
            </a:custGeom>
            <a:solidFill>
              <a:srgbClr val="46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9"/>
            <p:cNvSpPr/>
            <p:nvPr/>
          </p:nvSpPr>
          <p:spPr>
            <a:xfrm>
              <a:off x="1488025" y="2867075"/>
              <a:ext cx="646325" cy="114700"/>
            </a:xfrm>
            <a:custGeom>
              <a:avLst/>
              <a:gdLst/>
              <a:ahLst/>
              <a:cxnLst/>
              <a:rect l="l" t="t" r="r" b="b"/>
              <a:pathLst>
                <a:path w="25853" h="4588" extrusionOk="0">
                  <a:moveTo>
                    <a:pt x="25405" y="0"/>
                  </a:moveTo>
                  <a:cubicBezTo>
                    <a:pt x="25405" y="0"/>
                    <a:pt x="25366" y="39"/>
                    <a:pt x="25324" y="39"/>
                  </a:cubicBezTo>
                  <a:cubicBezTo>
                    <a:pt x="24431" y="487"/>
                    <a:pt x="21795" y="731"/>
                    <a:pt x="18830" y="1013"/>
                  </a:cubicBezTo>
                  <a:cubicBezTo>
                    <a:pt x="15827" y="1299"/>
                    <a:pt x="14084" y="2068"/>
                    <a:pt x="12581" y="2636"/>
                  </a:cubicBezTo>
                  <a:cubicBezTo>
                    <a:pt x="11154" y="3217"/>
                    <a:pt x="10864" y="3574"/>
                    <a:pt x="9686" y="3574"/>
                  </a:cubicBezTo>
                  <a:cubicBezTo>
                    <a:pt x="9625" y="3574"/>
                    <a:pt x="9562" y="3573"/>
                    <a:pt x="9497" y="3571"/>
                  </a:cubicBezTo>
                  <a:cubicBezTo>
                    <a:pt x="8198" y="3490"/>
                    <a:pt x="6169" y="2393"/>
                    <a:pt x="4426" y="2192"/>
                  </a:cubicBezTo>
                  <a:cubicBezTo>
                    <a:pt x="4002" y="2143"/>
                    <a:pt x="3567" y="2127"/>
                    <a:pt x="3148" y="2127"/>
                  </a:cubicBezTo>
                  <a:cubicBezTo>
                    <a:pt x="2277" y="2127"/>
                    <a:pt x="1473" y="2197"/>
                    <a:pt x="979" y="2197"/>
                  </a:cubicBezTo>
                  <a:cubicBezTo>
                    <a:pt x="709" y="2197"/>
                    <a:pt x="531" y="2176"/>
                    <a:pt x="488" y="2110"/>
                  </a:cubicBezTo>
                  <a:cubicBezTo>
                    <a:pt x="488" y="2110"/>
                    <a:pt x="406" y="2068"/>
                    <a:pt x="325" y="1948"/>
                  </a:cubicBezTo>
                  <a:cubicBezTo>
                    <a:pt x="325" y="1987"/>
                    <a:pt x="325" y="2029"/>
                    <a:pt x="286" y="2029"/>
                  </a:cubicBezTo>
                  <a:cubicBezTo>
                    <a:pt x="1" y="2799"/>
                    <a:pt x="488" y="3123"/>
                    <a:pt x="488" y="3123"/>
                  </a:cubicBezTo>
                  <a:cubicBezTo>
                    <a:pt x="532" y="3189"/>
                    <a:pt x="711" y="3211"/>
                    <a:pt x="984" y="3211"/>
                  </a:cubicBezTo>
                  <a:cubicBezTo>
                    <a:pt x="1480" y="3211"/>
                    <a:pt x="2284" y="3141"/>
                    <a:pt x="3155" y="3141"/>
                  </a:cubicBezTo>
                  <a:cubicBezTo>
                    <a:pt x="3572" y="3141"/>
                    <a:pt x="4004" y="3157"/>
                    <a:pt x="4426" y="3204"/>
                  </a:cubicBezTo>
                  <a:cubicBezTo>
                    <a:pt x="6169" y="3409"/>
                    <a:pt x="8198" y="4503"/>
                    <a:pt x="9497" y="4584"/>
                  </a:cubicBezTo>
                  <a:cubicBezTo>
                    <a:pt x="9567" y="4586"/>
                    <a:pt x="9634" y="4587"/>
                    <a:pt x="9698" y="4587"/>
                  </a:cubicBezTo>
                  <a:cubicBezTo>
                    <a:pt x="10866" y="4587"/>
                    <a:pt x="11159" y="4228"/>
                    <a:pt x="12581" y="3652"/>
                  </a:cubicBezTo>
                  <a:cubicBezTo>
                    <a:pt x="14084" y="3084"/>
                    <a:pt x="15827" y="2312"/>
                    <a:pt x="18830" y="2029"/>
                  </a:cubicBezTo>
                  <a:cubicBezTo>
                    <a:pt x="21795" y="1743"/>
                    <a:pt x="24431" y="1500"/>
                    <a:pt x="25324" y="1055"/>
                  </a:cubicBezTo>
                  <a:cubicBezTo>
                    <a:pt x="25853" y="812"/>
                    <a:pt x="25853" y="406"/>
                    <a:pt x="25405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59"/>
          <p:cNvGrpSpPr/>
          <p:nvPr/>
        </p:nvGrpSpPr>
        <p:grpSpPr>
          <a:xfrm>
            <a:off x="6848554" y="3506714"/>
            <a:ext cx="1023235" cy="842035"/>
            <a:chOff x="1550925" y="3520425"/>
            <a:chExt cx="521500" cy="429150"/>
          </a:xfrm>
        </p:grpSpPr>
        <p:sp>
          <p:nvSpPr>
            <p:cNvPr id="1477" name="Google Shape;1477;p59"/>
            <p:cNvSpPr/>
            <p:nvPr/>
          </p:nvSpPr>
          <p:spPr>
            <a:xfrm>
              <a:off x="1550925" y="3520425"/>
              <a:ext cx="521500" cy="429150"/>
            </a:xfrm>
            <a:custGeom>
              <a:avLst/>
              <a:gdLst/>
              <a:ahLst/>
              <a:cxnLst/>
              <a:rect l="l" t="t" r="r" b="b"/>
              <a:pathLst>
                <a:path w="20860" h="17166" extrusionOk="0">
                  <a:moveTo>
                    <a:pt x="5520" y="1"/>
                  </a:moveTo>
                  <a:cubicBezTo>
                    <a:pt x="5075" y="1"/>
                    <a:pt x="4588" y="82"/>
                    <a:pt x="4101" y="163"/>
                  </a:cubicBezTo>
                  <a:cubicBezTo>
                    <a:pt x="1828" y="689"/>
                    <a:pt x="530" y="2718"/>
                    <a:pt x="244" y="4789"/>
                  </a:cubicBezTo>
                  <a:cubicBezTo>
                    <a:pt x="1" y="6413"/>
                    <a:pt x="692" y="8481"/>
                    <a:pt x="2923" y="10714"/>
                  </a:cubicBezTo>
                  <a:cubicBezTo>
                    <a:pt x="4994" y="12743"/>
                    <a:pt x="8484" y="15665"/>
                    <a:pt x="10065" y="16801"/>
                  </a:cubicBezTo>
                  <a:lnTo>
                    <a:pt x="10513" y="17165"/>
                  </a:lnTo>
                  <a:lnTo>
                    <a:pt x="10795" y="17003"/>
                  </a:lnTo>
                  <a:cubicBezTo>
                    <a:pt x="12380" y="15909"/>
                    <a:pt x="15828" y="13188"/>
                    <a:pt x="17899" y="11120"/>
                  </a:cubicBezTo>
                  <a:cubicBezTo>
                    <a:pt x="20129" y="8929"/>
                    <a:pt x="20860" y="6413"/>
                    <a:pt x="20616" y="4789"/>
                  </a:cubicBezTo>
                  <a:cubicBezTo>
                    <a:pt x="20334" y="2718"/>
                    <a:pt x="18792" y="689"/>
                    <a:pt x="16558" y="163"/>
                  </a:cubicBezTo>
                  <a:cubicBezTo>
                    <a:pt x="16071" y="82"/>
                    <a:pt x="15584" y="1"/>
                    <a:pt x="15097" y="1"/>
                  </a:cubicBezTo>
                  <a:cubicBezTo>
                    <a:pt x="13841" y="1"/>
                    <a:pt x="12662" y="445"/>
                    <a:pt x="11445" y="1380"/>
                  </a:cubicBezTo>
                  <a:cubicBezTo>
                    <a:pt x="10919" y="1786"/>
                    <a:pt x="10552" y="2231"/>
                    <a:pt x="10308" y="2637"/>
                  </a:cubicBezTo>
                  <a:cubicBezTo>
                    <a:pt x="10065" y="2231"/>
                    <a:pt x="9701" y="1786"/>
                    <a:pt x="9172" y="1380"/>
                  </a:cubicBezTo>
                  <a:cubicBezTo>
                    <a:pt x="7955" y="445"/>
                    <a:pt x="6818" y="1"/>
                    <a:pt x="5520" y="1"/>
                  </a:cubicBezTo>
                  <a:close/>
                </a:path>
              </a:pathLst>
            </a:custGeom>
            <a:solidFill>
              <a:srgbClr val="F15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9"/>
            <p:cNvSpPr/>
            <p:nvPr/>
          </p:nvSpPr>
          <p:spPr>
            <a:xfrm>
              <a:off x="1638175" y="3568875"/>
              <a:ext cx="364300" cy="365500"/>
            </a:xfrm>
            <a:custGeom>
              <a:avLst/>
              <a:gdLst/>
              <a:ahLst/>
              <a:cxnLst/>
              <a:rect l="l" t="t" r="r" b="b"/>
              <a:pathLst>
                <a:path w="14572" h="14620" extrusionOk="0">
                  <a:moveTo>
                    <a:pt x="3973" y="0"/>
                  </a:moveTo>
                  <a:cubicBezTo>
                    <a:pt x="3836" y="0"/>
                    <a:pt x="3694" y="71"/>
                    <a:pt x="3653" y="212"/>
                  </a:cubicBezTo>
                  <a:lnTo>
                    <a:pt x="1949" y="7883"/>
                  </a:lnTo>
                  <a:cubicBezTo>
                    <a:pt x="1828" y="8328"/>
                    <a:pt x="1747" y="8815"/>
                    <a:pt x="1624" y="9263"/>
                  </a:cubicBezTo>
                  <a:lnTo>
                    <a:pt x="1624" y="9302"/>
                  </a:lnTo>
                  <a:lnTo>
                    <a:pt x="1" y="9302"/>
                  </a:lnTo>
                  <a:cubicBezTo>
                    <a:pt x="205" y="9507"/>
                    <a:pt x="406" y="9708"/>
                    <a:pt x="650" y="9913"/>
                  </a:cubicBezTo>
                  <a:lnTo>
                    <a:pt x="1867" y="9913"/>
                  </a:lnTo>
                  <a:cubicBezTo>
                    <a:pt x="1991" y="9913"/>
                    <a:pt x="2153" y="9789"/>
                    <a:pt x="2153" y="9669"/>
                  </a:cubicBezTo>
                  <a:cubicBezTo>
                    <a:pt x="2760" y="7111"/>
                    <a:pt x="3328" y="4514"/>
                    <a:pt x="3897" y="1959"/>
                  </a:cubicBezTo>
                  <a:cubicBezTo>
                    <a:pt x="4507" y="6056"/>
                    <a:pt x="5156" y="10156"/>
                    <a:pt x="5763" y="14253"/>
                  </a:cubicBezTo>
                  <a:lnTo>
                    <a:pt x="6250" y="14620"/>
                  </a:lnTo>
                  <a:cubicBezTo>
                    <a:pt x="6292" y="14578"/>
                    <a:pt x="6331" y="14539"/>
                    <a:pt x="6374" y="14458"/>
                  </a:cubicBezTo>
                  <a:cubicBezTo>
                    <a:pt x="7104" y="10724"/>
                    <a:pt x="7874" y="7030"/>
                    <a:pt x="8604" y="3296"/>
                  </a:cubicBezTo>
                  <a:cubicBezTo>
                    <a:pt x="9253" y="5893"/>
                    <a:pt x="9903" y="8533"/>
                    <a:pt x="10552" y="11130"/>
                  </a:cubicBezTo>
                  <a:cubicBezTo>
                    <a:pt x="10573" y="11271"/>
                    <a:pt x="10695" y="11342"/>
                    <a:pt x="10821" y="11342"/>
                  </a:cubicBezTo>
                  <a:cubicBezTo>
                    <a:pt x="10948" y="11342"/>
                    <a:pt x="11079" y="11271"/>
                    <a:pt x="11120" y="11130"/>
                  </a:cubicBezTo>
                  <a:cubicBezTo>
                    <a:pt x="11688" y="9464"/>
                    <a:pt x="12217" y="7760"/>
                    <a:pt x="12786" y="6098"/>
                  </a:cubicBezTo>
                  <a:lnTo>
                    <a:pt x="14123" y="9507"/>
                  </a:lnTo>
                  <a:cubicBezTo>
                    <a:pt x="14204" y="9383"/>
                    <a:pt x="14328" y="9302"/>
                    <a:pt x="14409" y="9182"/>
                  </a:cubicBezTo>
                  <a:cubicBezTo>
                    <a:pt x="14490" y="9140"/>
                    <a:pt x="14529" y="9101"/>
                    <a:pt x="14571" y="9020"/>
                  </a:cubicBezTo>
                  <a:cubicBezTo>
                    <a:pt x="14084" y="7721"/>
                    <a:pt x="13555" y="6422"/>
                    <a:pt x="13068" y="5124"/>
                  </a:cubicBezTo>
                  <a:cubicBezTo>
                    <a:pt x="13008" y="4981"/>
                    <a:pt x="12886" y="4910"/>
                    <a:pt x="12764" y="4910"/>
                  </a:cubicBezTo>
                  <a:cubicBezTo>
                    <a:pt x="12643" y="4910"/>
                    <a:pt x="12521" y="4981"/>
                    <a:pt x="12461" y="5124"/>
                  </a:cubicBezTo>
                  <a:cubicBezTo>
                    <a:pt x="11932" y="6747"/>
                    <a:pt x="11406" y="8328"/>
                    <a:pt x="10877" y="9951"/>
                  </a:cubicBezTo>
                  <a:cubicBezTo>
                    <a:pt x="10188" y="7234"/>
                    <a:pt x="9539" y="4556"/>
                    <a:pt x="8847" y="1835"/>
                  </a:cubicBezTo>
                  <a:cubicBezTo>
                    <a:pt x="8828" y="1694"/>
                    <a:pt x="8697" y="1623"/>
                    <a:pt x="8565" y="1623"/>
                  </a:cubicBezTo>
                  <a:cubicBezTo>
                    <a:pt x="8433" y="1623"/>
                    <a:pt x="8300" y="1694"/>
                    <a:pt x="8279" y="1835"/>
                  </a:cubicBezTo>
                  <a:cubicBezTo>
                    <a:pt x="7549" y="5449"/>
                    <a:pt x="6818" y="9020"/>
                    <a:pt x="6130" y="12630"/>
                  </a:cubicBezTo>
                  <a:cubicBezTo>
                    <a:pt x="5481" y="8491"/>
                    <a:pt x="4870" y="4351"/>
                    <a:pt x="4263" y="212"/>
                  </a:cubicBezTo>
                  <a:cubicBezTo>
                    <a:pt x="4242" y="71"/>
                    <a:pt x="4110" y="0"/>
                    <a:pt x="3973" y="0"/>
                  </a:cubicBezTo>
                  <a:close/>
                </a:path>
              </a:pathLst>
            </a:custGeom>
            <a:solidFill>
              <a:srgbClr val="F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9" name="Google Shape;1479;p59"/>
          <p:cNvGrpSpPr/>
          <p:nvPr/>
        </p:nvGrpSpPr>
        <p:grpSpPr>
          <a:xfrm>
            <a:off x="6620923" y="1610282"/>
            <a:ext cx="1436516" cy="838198"/>
            <a:chOff x="4579375" y="916175"/>
            <a:chExt cx="1481250" cy="864300"/>
          </a:xfrm>
        </p:grpSpPr>
        <p:sp>
          <p:nvSpPr>
            <p:cNvPr id="1480" name="Google Shape;1480;p59"/>
            <p:cNvSpPr/>
            <p:nvPr/>
          </p:nvSpPr>
          <p:spPr>
            <a:xfrm>
              <a:off x="4866450" y="1222450"/>
              <a:ext cx="3100" cy="538800"/>
            </a:xfrm>
            <a:custGeom>
              <a:avLst/>
              <a:gdLst/>
              <a:ahLst/>
              <a:cxnLst/>
              <a:rect l="l" t="t" r="r" b="b"/>
              <a:pathLst>
                <a:path w="124" h="21552" extrusionOk="0">
                  <a:moveTo>
                    <a:pt x="0" y="1"/>
                  </a:moveTo>
                  <a:lnTo>
                    <a:pt x="0" y="21551"/>
                  </a:lnTo>
                  <a:lnTo>
                    <a:pt x="124" y="2155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9"/>
            <p:cNvSpPr/>
            <p:nvPr/>
          </p:nvSpPr>
          <p:spPr>
            <a:xfrm>
              <a:off x="4676775" y="1300625"/>
              <a:ext cx="382450" cy="383500"/>
            </a:xfrm>
            <a:custGeom>
              <a:avLst/>
              <a:gdLst/>
              <a:ahLst/>
              <a:cxnLst/>
              <a:rect l="l" t="t" r="r" b="b"/>
              <a:pathLst>
                <a:path w="15298" h="15340" extrusionOk="0">
                  <a:moveTo>
                    <a:pt x="82" y="0"/>
                  </a:moveTo>
                  <a:lnTo>
                    <a:pt x="0" y="81"/>
                  </a:lnTo>
                  <a:lnTo>
                    <a:pt x="15217" y="15340"/>
                  </a:lnTo>
                  <a:lnTo>
                    <a:pt x="15298" y="15217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9"/>
            <p:cNvSpPr/>
            <p:nvPr/>
          </p:nvSpPr>
          <p:spPr>
            <a:xfrm>
              <a:off x="4598600" y="1490300"/>
              <a:ext cx="538800" cy="3100"/>
            </a:xfrm>
            <a:custGeom>
              <a:avLst/>
              <a:gdLst/>
              <a:ahLst/>
              <a:cxnLst/>
              <a:rect l="l" t="t" r="r" b="b"/>
              <a:pathLst>
                <a:path w="21552" h="124" extrusionOk="0">
                  <a:moveTo>
                    <a:pt x="1" y="0"/>
                  </a:moveTo>
                  <a:lnTo>
                    <a:pt x="1" y="124"/>
                  </a:lnTo>
                  <a:lnTo>
                    <a:pt x="21551" y="124"/>
                  </a:lnTo>
                  <a:lnTo>
                    <a:pt x="21551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9"/>
            <p:cNvSpPr/>
            <p:nvPr/>
          </p:nvSpPr>
          <p:spPr>
            <a:xfrm>
              <a:off x="4676775" y="1300625"/>
              <a:ext cx="382450" cy="383500"/>
            </a:xfrm>
            <a:custGeom>
              <a:avLst/>
              <a:gdLst/>
              <a:ahLst/>
              <a:cxnLst/>
              <a:rect l="l" t="t" r="r" b="b"/>
              <a:pathLst>
                <a:path w="15298" h="15340" extrusionOk="0">
                  <a:moveTo>
                    <a:pt x="15217" y="0"/>
                  </a:moveTo>
                  <a:lnTo>
                    <a:pt x="0" y="15217"/>
                  </a:lnTo>
                  <a:lnTo>
                    <a:pt x="82" y="15340"/>
                  </a:lnTo>
                  <a:lnTo>
                    <a:pt x="15298" y="81"/>
                  </a:lnTo>
                  <a:lnTo>
                    <a:pt x="15217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9"/>
            <p:cNvSpPr/>
            <p:nvPr/>
          </p:nvSpPr>
          <p:spPr>
            <a:xfrm>
              <a:off x="4762000" y="1242750"/>
              <a:ext cx="211050" cy="498200"/>
            </a:xfrm>
            <a:custGeom>
              <a:avLst/>
              <a:gdLst/>
              <a:ahLst/>
              <a:cxnLst/>
              <a:rect l="l" t="t" r="r" b="b"/>
              <a:pathLst>
                <a:path w="8442" h="19928" extrusionOk="0">
                  <a:moveTo>
                    <a:pt x="8360" y="0"/>
                  </a:moveTo>
                  <a:lnTo>
                    <a:pt x="0" y="19885"/>
                  </a:lnTo>
                  <a:lnTo>
                    <a:pt x="120" y="19927"/>
                  </a:lnTo>
                  <a:lnTo>
                    <a:pt x="8441" y="81"/>
                  </a:lnTo>
                  <a:lnTo>
                    <a:pt x="8360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9"/>
            <p:cNvSpPr/>
            <p:nvPr/>
          </p:nvSpPr>
          <p:spPr>
            <a:xfrm>
              <a:off x="4764025" y="1242750"/>
              <a:ext cx="207000" cy="499175"/>
            </a:xfrm>
            <a:custGeom>
              <a:avLst/>
              <a:gdLst/>
              <a:ahLst/>
              <a:cxnLst/>
              <a:rect l="l" t="t" r="r" b="b"/>
              <a:pathLst>
                <a:path w="8280" h="19967" extrusionOk="0">
                  <a:moveTo>
                    <a:pt x="120" y="0"/>
                  </a:moveTo>
                  <a:lnTo>
                    <a:pt x="0" y="42"/>
                  </a:lnTo>
                  <a:lnTo>
                    <a:pt x="8156" y="19966"/>
                  </a:lnTo>
                  <a:lnTo>
                    <a:pt x="8279" y="19927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9"/>
            <p:cNvSpPr/>
            <p:nvPr/>
          </p:nvSpPr>
          <p:spPr>
            <a:xfrm>
              <a:off x="4618900" y="1386800"/>
              <a:ext cx="498200" cy="211050"/>
            </a:xfrm>
            <a:custGeom>
              <a:avLst/>
              <a:gdLst/>
              <a:ahLst/>
              <a:cxnLst/>
              <a:rect l="l" t="t" r="r" b="b"/>
              <a:pathLst>
                <a:path w="19928" h="8442" extrusionOk="0">
                  <a:moveTo>
                    <a:pt x="43" y="1"/>
                  </a:moveTo>
                  <a:lnTo>
                    <a:pt x="1" y="124"/>
                  </a:lnTo>
                  <a:lnTo>
                    <a:pt x="19847" y="8442"/>
                  </a:lnTo>
                  <a:lnTo>
                    <a:pt x="19928" y="832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9"/>
            <p:cNvSpPr/>
            <p:nvPr/>
          </p:nvSpPr>
          <p:spPr>
            <a:xfrm>
              <a:off x="4617925" y="1388850"/>
              <a:ext cx="500150" cy="206975"/>
            </a:xfrm>
            <a:custGeom>
              <a:avLst/>
              <a:gdLst/>
              <a:ahLst/>
              <a:cxnLst/>
              <a:rect l="l" t="t" r="r" b="b"/>
              <a:pathLst>
                <a:path w="20006" h="8279" extrusionOk="0">
                  <a:moveTo>
                    <a:pt x="19925" y="0"/>
                  </a:moveTo>
                  <a:lnTo>
                    <a:pt x="1" y="8159"/>
                  </a:lnTo>
                  <a:lnTo>
                    <a:pt x="40" y="8279"/>
                  </a:lnTo>
                  <a:lnTo>
                    <a:pt x="20006" y="123"/>
                  </a:lnTo>
                  <a:lnTo>
                    <a:pt x="19925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9"/>
            <p:cNvSpPr/>
            <p:nvPr/>
          </p:nvSpPr>
          <p:spPr>
            <a:xfrm>
              <a:off x="4815725" y="1227575"/>
              <a:ext cx="104550" cy="529600"/>
            </a:xfrm>
            <a:custGeom>
              <a:avLst/>
              <a:gdLst/>
              <a:ahLst/>
              <a:cxnLst/>
              <a:rect l="l" t="t" r="r" b="b"/>
              <a:pathLst>
                <a:path w="4182" h="21184" extrusionOk="0">
                  <a:moveTo>
                    <a:pt x="4059" y="0"/>
                  </a:moveTo>
                  <a:lnTo>
                    <a:pt x="0" y="21142"/>
                  </a:lnTo>
                  <a:lnTo>
                    <a:pt x="124" y="21184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9"/>
            <p:cNvSpPr/>
            <p:nvPr/>
          </p:nvSpPr>
          <p:spPr>
            <a:xfrm>
              <a:off x="4715325" y="1268150"/>
              <a:ext cx="305350" cy="447400"/>
            </a:xfrm>
            <a:custGeom>
              <a:avLst/>
              <a:gdLst/>
              <a:ahLst/>
              <a:cxnLst/>
              <a:rect l="l" t="t" r="r" b="b"/>
              <a:pathLst>
                <a:path w="12214" h="17896" extrusionOk="0">
                  <a:moveTo>
                    <a:pt x="121" y="0"/>
                  </a:moveTo>
                  <a:lnTo>
                    <a:pt x="0" y="82"/>
                  </a:lnTo>
                  <a:lnTo>
                    <a:pt x="12094" y="17895"/>
                  </a:lnTo>
                  <a:lnTo>
                    <a:pt x="12214" y="17856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9"/>
            <p:cNvSpPr/>
            <p:nvPr/>
          </p:nvSpPr>
          <p:spPr>
            <a:xfrm>
              <a:off x="4602675" y="1439575"/>
              <a:ext cx="529600" cy="104550"/>
            </a:xfrm>
            <a:custGeom>
              <a:avLst/>
              <a:gdLst/>
              <a:ahLst/>
              <a:cxnLst/>
              <a:rect l="l" t="t" r="r" b="b"/>
              <a:pathLst>
                <a:path w="21184" h="4182" extrusionOk="0">
                  <a:moveTo>
                    <a:pt x="42" y="0"/>
                  </a:moveTo>
                  <a:lnTo>
                    <a:pt x="0" y="123"/>
                  </a:lnTo>
                  <a:lnTo>
                    <a:pt x="21184" y="4182"/>
                  </a:lnTo>
                  <a:lnTo>
                    <a:pt x="21184" y="405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9"/>
            <p:cNvSpPr/>
            <p:nvPr/>
          </p:nvSpPr>
          <p:spPr>
            <a:xfrm>
              <a:off x="4644300" y="1340150"/>
              <a:ext cx="447400" cy="304375"/>
            </a:xfrm>
            <a:custGeom>
              <a:avLst/>
              <a:gdLst/>
              <a:ahLst/>
              <a:cxnLst/>
              <a:rect l="l" t="t" r="r" b="b"/>
              <a:pathLst>
                <a:path w="17896" h="12175" extrusionOk="0">
                  <a:moveTo>
                    <a:pt x="17814" y="0"/>
                  </a:moveTo>
                  <a:lnTo>
                    <a:pt x="1" y="12093"/>
                  </a:lnTo>
                  <a:lnTo>
                    <a:pt x="82" y="12175"/>
                  </a:lnTo>
                  <a:lnTo>
                    <a:pt x="17896" y="81"/>
                  </a:lnTo>
                  <a:lnTo>
                    <a:pt x="17814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9"/>
            <p:cNvSpPr/>
            <p:nvPr/>
          </p:nvSpPr>
          <p:spPr>
            <a:xfrm>
              <a:off x="4717350" y="1267100"/>
              <a:ext cx="300325" cy="450475"/>
            </a:xfrm>
            <a:custGeom>
              <a:avLst/>
              <a:gdLst/>
              <a:ahLst/>
              <a:cxnLst/>
              <a:rect l="l" t="t" r="r" b="b"/>
              <a:pathLst>
                <a:path w="12013" h="18019" extrusionOk="0">
                  <a:moveTo>
                    <a:pt x="11932" y="0"/>
                  </a:moveTo>
                  <a:lnTo>
                    <a:pt x="1" y="17937"/>
                  </a:lnTo>
                  <a:lnTo>
                    <a:pt x="121" y="18018"/>
                  </a:lnTo>
                  <a:lnTo>
                    <a:pt x="12013" y="81"/>
                  </a:lnTo>
                  <a:lnTo>
                    <a:pt x="11932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9"/>
            <p:cNvSpPr/>
            <p:nvPr/>
          </p:nvSpPr>
          <p:spPr>
            <a:xfrm>
              <a:off x="4812725" y="1227575"/>
              <a:ext cx="109600" cy="528550"/>
            </a:xfrm>
            <a:custGeom>
              <a:avLst/>
              <a:gdLst/>
              <a:ahLst/>
              <a:cxnLst/>
              <a:rect l="l" t="t" r="r" b="b"/>
              <a:pathLst>
                <a:path w="4384" h="21142" extrusionOk="0">
                  <a:moveTo>
                    <a:pt x="120" y="0"/>
                  </a:moveTo>
                  <a:lnTo>
                    <a:pt x="0" y="39"/>
                  </a:lnTo>
                  <a:lnTo>
                    <a:pt x="4260" y="21142"/>
                  </a:lnTo>
                  <a:lnTo>
                    <a:pt x="4383" y="21142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9"/>
            <p:cNvSpPr/>
            <p:nvPr/>
          </p:nvSpPr>
          <p:spPr>
            <a:xfrm>
              <a:off x="4642275" y="1342175"/>
              <a:ext cx="450475" cy="300325"/>
            </a:xfrm>
            <a:custGeom>
              <a:avLst/>
              <a:gdLst/>
              <a:ahLst/>
              <a:cxnLst/>
              <a:rect l="l" t="t" r="r" b="b"/>
              <a:pathLst>
                <a:path w="18019" h="12013" extrusionOk="0">
                  <a:moveTo>
                    <a:pt x="82" y="0"/>
                  </a:moveTo>
                  <a:lnTo>
                    <a:pt x="1" y="81"/>
                  </a:lnTo>
                  <a:lnTo>
                    <a:pt x="17977" y="12012"/>
                  </a:lnTo>
                  <a:lnTo>
                    <a:pt x="18019" y="1189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9"/>
            <p:cNvSpPr/>
            <p:nvPr/>
          </p:nvSpPr>
          <p:spPr>
            <a:xfrm>
              <a:off x="4603725" y="1437525"/>
              <a:ext cx="528550" cy="109600"/>
            </a:xfrm>
            <a:custGeom>
              <a:avLst/>
              <a:gdLst/>
              <a:ahLst/>
              <a:cxnLst/>
              <a:rect l="l" t="t" r="r" b="b"/>
              <a:pathLst>
                <a:path w="21142" h="4384" extrusionOk="0">
                  <a:moveTo>
                    <a:pt x="21103" y="1"/>
                  </a:moveTo>
                  <a:lnTo>
                    <a:pt x="0" y="4264"/>
                  </a:lnTo>
                  <a:lnTo>
                    <a:pt x="0" y="4384"/>
                  </a:lnTo>
                  <a:lnTo>
                    <a:pt x="21142" y="124"/>
                  </a:lnTo>
                  <a:lnTo>
                    <a:pt x="21103" y="1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9"/>
            <p:cNvSpPr/>
            <p:nvPr/>
          </p:nvSpPr>
          <p:spPr>
            <a:xfrm>
              <a:off x="4596575" y="1220425"/>
              <a:ext cx="542850" cy="542850"/>
            </a:xfrm>
            <a:custGeom>
              <a:avLst/>
              <a:gdLst/>
              <a:ahLst/>
              <a:cxnLst/>
              <a:rect l="l" t="t" r="r" b="b"/>
              <a:pathLst>
                <a:path w="21714" h="21714" extrusionOk="0">
                  <a:moveTo>
                    <a:pt x="10838" y="1422"/>
                  </a:moveTo>
                  <a:cubicBezTo>
                    <a:pt x="16071" y="1422"/>
                    <a:pt x="20292" y="5682"/>
                    <a:pt x="20292" y="10876"/>
                  </a:cubicBezTo>
                  <a:cubicBezTo>
                    <a:pt x="20292" y="16071"/>
                    <a:pt x="16071" y="20291"/>
                    <a:pt x="10838" y="20291"/>
                  </a:cubicBezTo>
                  <a:cubicBezTo>
                    <a:pt x="5643" y="20291"/>
                    <a:pt x="1423" y="16071"/>
                    <a:pt x="1423" y="10876"/>
                  </a:cubicBezTo>
                  <a:cubicBezTo>
                    <a:pt x="1423" y="5682"/>
                    <a:pt x="5643" y="1422"/>
                    <a:pt x="10838" y="1422"/>
                  </a:cubicBezTo>
                  <a:close/>
                  <a:moveTo>
                    <a:pt x="10838" y="0"/>
                  </a:moveTo>
                  <a:cubicBezTo>
                    <a:pt x="4871" y="0"/>
                    <a:pt x="1" y="4870"/>
                    <a:pt x="1" y="10876"/>
                  </a:cubicBezTo>
                  <a:cubicBezTo>
                    <a:pt x="1" y="16843"/>
                    <a:pt x="4871" y="21713"/>
                    <a:pt x="10838" y="21713"/>
                  </a:cubicBezTo>
                  <a:cubicBezTo>
                    <a:pt x="16844" y="21713"/>
                    <a:pt x="21714" y="16843"/>
                    <a:pt x="21714" y="10876"/>
                  </a:cubicBezTo>
                  <a:cubicBezTo>
                    <a:pt x="21714" y="4870"/>
                    <a:pt x="16844" y="0"/>
                    <a:pt x="10838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9"/>
            <p:cNvSpPr/>
            <p:nvPr/>
          </p:nvSpPr>
          <p:spPr>
            <a:xfrm>
              <a:off x="4839100" y="1462950"/>
              <a:ext cx="57800" cy="58850"/>
            </a:xfrm>
            <a:custGeom>
              <a:avLst/>
              <a:gdLst/>
              <a:ahLst/>
              <a:cxnLst/>
              <a:rect l="l" t="t" r="r" b="b"/>
              <a:pathLst>
                <a:path w="2312" h="2354" extrusionOk="0">
                  <a:moveTo>
                    <a:pt x="1137" y="0"/>
                  </a:moveTo>
                  <a:cubicBezTo>
                    <a:pt x="487" y="0"/>
                    <a:pt x="0" y="526"/>
                    <a:pt x="0" y="1175"/>
                  </a:cubicBezTo>
                  <a:cubicBezTo>
                    <a:pt x="0" y="1825"/>
                    <a:pt x="487" y="2354"/>
                    <a:pt x="1137" y="2354"/>
                  </a:cubicBezTo>
                  <a:cubicBezTo>
                    <a:pt x="1786" y="2354"/>
                    <a:pt x="2312" y="1825"/>
                    <a:pt x="2312" y="1175"/>
                  </a:cubicBezTo>
                  <a:cubicBezTo>
                    <a:pt x="2312" y="526"/>
                    <a:pt x="1786" y="0"/>
                    <a:pt x="1137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9"/>
            <p:cNvSpPr/>
            <p:nvPr/>
          </p:nvSpPr>
          <p:spPr>
            <a:xfrm>
              <a:off x="4579375" y="1204200"/>
              <a:ext cx="576275" cy="576275"/>
            </a:xfrm>
            <a:custGeom>
              <a:avLst/>
              <a:gdLst/>
              <a:ahLst/>
              <a:cxnLst/>
              <a:rect l="l" t="t" r="r" b="b"/>
              <a:pathLst>
                <a:path w="23051" h="23051" extrusionOk="0">
                  <a:moveTo>
                    <a:pt x="11526" y="1503"/>
                  </a:moveTo>
                  <a:cubicBezTo>
                    <a:pt x="17045" y="1503"/>
                    <a:pt x="21548" y="6006"/>
                    <a:pt x="21548" y="11525"/>
                  </a:cubicBezTo>
                  <a:cubicBezTo>
                    <a:pt x="21548" y="17044"/>
                    <a:pt x="17045" y="21551"/>
                    <a:pt x="11526" y="21551"/>
                  </a:cubicBezTo>
                  <a:cubicBezTo>
                    <a:pt x="6007" y="21551"/>
                    <a:pt x="1500" y="17044"/>
                    <a:pt x="1500" y="11525"/>
                  </a:cubicBezTo>
                  <a:cubicBezTo>
                    <a:pt x="1500" y="6006"/>
                    <a:pt x="6007" y="1503"/>
                    <a:pt x="11526" y="1503"/>
                  </a:cubicBezTo>
                  <a:close/>
                  <a:moveTo>
                    <a:pt x="11526" y="0"/>
                  </a:moveTo>
                  <a:cubicBezTo>
                    <a:pt x="5195" y="0"/>
                    <a:pt x="1" y="5156"/>
                    <a:pt x="1" y="11525"/>
                  </a:cubicBezTo>
                  <a:cubicBezTo>
                    <a:pt x="1" y="17856"/>
                    <a:pt x="5195" y="23051"/>
                    <a:pt x="11526" y="23051"/>
                  </a:cubicBezTo>
                  <a:cubicBezTo>
                    <a:pt x="17895" y="23051"/>
                    <a:pt x="23051" y="17856"/>
                    <a:pt x="23051" y="11525"/>
                  </a:cubicBezTo>
                  <a:cubicBezTo>
                    <a:pt x="23051" y="5156"/>
                    <a:pt x="17895" y="0"/>
                    <a:pt x="11526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9"/>
            <p:cNvSpPr/>
            <p:nvPr/>
          </p:nvSpPr>
          <p:spPr>
            <a:xfrm>
              <a:off x="4996300" y="1128150"/>
              <a:ext cx="518500" cy="28425"/>
            </a:xfrm>
            <a:custGeom>
              <a:avLst/>
              <a:gdLst/>
              <a:ahLst/>
              <a:cxnLst/>
              <a:rect l="l" t="t" r="r" b="b"/>
              <a:pathLst>
                <a:path w="20740" h="1137" extrusionOk="0">
                  <a:moveTo>
                    <a:pt x="1" y="0"/>
                  </a:moveTo>
                  <a:lnTo>
                    <a:pt x="1" y="1136"/>
                  </a:lnTo>
                  <a:lnTo>
                    <a:pt x="20740" y="1136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9"/>
            <p:cNvSpPr/>
            <p:nvPr/>
          </p:nvSpPr>
          <p:spPr>
            <a:xfrm>
              <a:off x="4975050" y="1169700"/>
              <a:ext cx="433200" cy="328725"/>
            </a:xfrm>
            <a:custGeom>
              <a:avLst/>
              <a:gdLst/>
              <a:ahLst/>
              <a:cxnLst/>
              <a:rect l="l" t="t" r="r" b="b"/>
              <a:pathLst>
                <a:path w="17328" h="13149" extrusionOk="0">
                  <a:moveTo>
                    <a:pt x="526" y="0"/>
                  </a:moveTo>
                  <a:lnTo>
                    <a:pt x="0" y="935"/>
                  </a:lnTo>
                  <a:lnTo>
                    <a:pt x="16801" y="13149"/>
                  </a:lnTo>
                  <a:lnTo>
                    <a:pt x="17327" y="1217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9"/>
            <p:cNvSpPr/>
            <p:nvPr/>
          </p:nvSpPr>
          <p:spPr>
            <a:xfrm>
              <a:off x="4850225" y="990175"/>
              <a:ext cx="202925" cy="511350"/>
            </a:xfrm>
            <a:custGeom>
              <a:avLst/>
              <a:gdLst/>
              <a:ahLst/>
              <a:cxnLst/>
              <a:rect l="l" t="t" r="r" b="b"/>
              <a:pathLst>
                <a:path w="8117" h="20454" extrusionOk="0">
                  <a:moveTo>
                    <a:pt x="2315" y="0"/>
                  </a:moveTo>
                  <a:cubicBezTo>
                    <a:pt x="1016" y="0"/>
                    <a:pt x="0" y="1013"/>
                    <a:pt x="0" y="2312"/>
                  </a:cubicBezTo>
                  <a:cubicBezTo>
                    <a:pt x="0" y="3571"/>
                    <a:pt x="1016" y="4584"/>
                    <a:pt x="2315" y="4584"/>
                  </a:cubicBezTo>
                  <a:cubicBezTo>
                    <a:pt x="2640" y="4584"/>
                    <a:pt x="2922" y="4302"/>
                    <a:pt x="2922" y="3977"/>
                  </a:cubicBezTo>
                  <a:cubicBezTo>
                    <a:pt x="2922" y="3610"/>
                    <a:pt x="2640" y="3367"/>
                    <a:pt x="2315" y="3367"/>
                  </a:cubicBezTo>
                  <a:cubicBezTo>
                    <a:pt x="1705" y="3367"/>
                    <a:pt x="1218" y="2880"/>
                    <a:pt x="1218" y="2312"/>
                  </a:cubicBezTo>
                  <a:cubicBezTo>
                    <a:pt x="1218" y="1704"/>
                    <a:pt x="1705" y="1218"/>
                    <a:pt x="2315" y="1218"/>
                  </a:cubicBezTo>
                  <a:lnTo>
                    <a:pt x="6737" y="1218"/>
                  </a:lnTo>
                  <a:lnTo>
                    <a:pt x="286" y="20129"/>
                  </a:lnTo>
                  <a:lnTo>
                    <a:pt x="1299" y="20453"/>
                  </a:lnTo>
                  <a:lnTo>
                    <a:pt x="7954" y="1218"/>
                  </a:lnTo>
                  <a:cubicBezTo>
                    <a:pt x="7954" y="1218"/>
                    <a:pt x="8117" y="769"/>
                    <a:pt x="7711" y="325"/>
                  </a:cubicBezTo>
                  <a:cubicBezTo>
                    <a:pt x="7386" y="0"/>
                    <a:pt x="6860" y="0"/>
                    <a:pt x="6860" y="0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9"/>
            <p:cNvSpPr/>
            <p:nvPr/>
          </p:nvSpPr>
          <p:spPr>
            <a:xfrm>
              <a:off x="4850225" y="990175"/>
              <a:ext cx="202925" cy="126800"/>
            </a:xfrm>
            <a:custGeom>
              <a:avLst/>
              <a:gdLst/>
              <a:ahLst/>
              <a:cxnLst/>
              <a:rect l="l" t="t" r="r" b="b"/>
              <a:pathLst>
                <a:path w="8117" h="5072" extrusionOk="0">
                  <a:moveTo>
                    <a:pt x="2315" y="0"/>
                  </a:moveTo>
                  <a:cubicBezTo>
                    <a:pt x="1016" y="0"/>
                    <a:pt x="0" y="1013"/>
                    <a:pt x="0" y="2312"/>
                  </a:cubicBezTo>
                  <a:cubicBezTo>
                    <a:pt x="0" y="3571"/>
                    <a:pt x="1016" y="4584"/>
                    <a:pt x="2315" y="4584"/>
                  </a:cubicBezTo>
                  <a:cubicBezTo>
                    <a:pt x="2640" y="4584"/>
                    <a:pt x="2922" y="4302"/>
                    <a:pt x="2922" y="3977"/>
                  </a:cubicBezTo>
                  <a:cubicBezTo>
                    <a:pt x="2922" y="3610"/>
                    <a:pt x="2640" y="3367"/>
                    <a:pt x="2315" y="3367"/>
                  </a:cubicBezTo>
                  <a:cubicBezTo>
                    <a:pt x="1705" y="3367"/>
                    <a:pt x="1218" y="2880"/>
                    <a:pt x="1218" y="2312"/>
                  </a:cubicBezTo>
                  <a:cubicBezTo>
                    <a:pt x="1218" y="1704"/>
                    <a:pt x="1705" y="1218"/>
                    <a:pt x="2315" y="1218"/>
                  </a:cubicBezTo>
                  <a:lnTo>
                    <a:pt x="6737" y="1218"/>
                  </a:lnTo>
                  <a:lnTo>
                    <a:pt x="5438" y="5071"/>
                  </a:lnTo>
                  <a:lnTo>
                    <a:pt x="6617" y="5071"/>
                  </a:lnTo>
                  <a:lnTo>
                    <a:pt x="7954" y="1218"/>
                  </a:lnTo>
                  <a:cubicBezTo>
                    <a:pt x="7954" y="1218"/>
                    <a:pt x="8117" y="769"/>
                    <a:pt x="7711" y="325"/>
                  </a:cubicBezTo>
                  <a:cubicBezTo>
                    <a:pt x="7386" y="0"/>
                    <a:pt x="6860" y="0"/>
                    <a:pt x="6860" y="0"/>
                  </a:cubicBezTo>
                  <a:close/>
                </a:path>
              </a:pathLst>
            </a:custGeom>
            <a:solidFill>
              <a:srgbClr val="5A75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9"/>
            <p:cNvSpPr/>
            <p:nvPr/>
          </p:nvSpPr>
          <p:spPr>
            <a:xfrm>
              <a:off x="4850225" y="990175"/>
              <a:ext cx="99450" cy="114625"/>
            </a:xfrm>
            <a:custGeom>
              <a:avLst/>
              <a:gdLst/>
              <a:ahLst/>
              <a:cxnLst/>
              <a:rect l="l" t="t" r="r" b="b"/>
              <a:pathLst>
                <a:path w="3978" h="4585" extrusionOk="0">
                  <a:moveTo>
                    <a:pt x="2315" y="0"/>
                  </a:moveTo>
                  <a:cubicBezTo>
                    <a:pt x="1016" y="0"/>
                    <a:pt x="0" y="1013"/>
                    <a:pt x="0" y="2312"/>
                  </a:cubicBezTo>
                  <a:cubicBezTo>
                    <a:pt x="0" y="3571"/>
                    <a:pt x="1016" y="4584"/>
                    <a:pt x="2315" y="4584"/>
                  </a:cubicBezTo>
                  <a:cubicBezTo>
                    <a:pt x="2640" y="4584"/>
                    <a:pt x="2922" y="4302"/>
                    <a:pt x="2922" y="3977"/>
                  </a:cubicBezTo>
                  <a:cubicBezTo>
                    <a:pt x="2922" y="3610"/>
                    <a:pt x="2640" y="3367"/>
                    <a:pt x="2315" y="3367"/>
                  </a:cubicBezTo>
                  <a:cubicBezTo>
                    <a:pt x="1705" y="3367"/>
                    <a:pt x="1218" y="2880"/>
                    <a:pt x="1218" y="2312"/>
                  </a:cubicBezTo>
                  <a:cubicBezTo>
                    <a:pt x="1218" y="1704"/>
                    <a:pt x="1705" y="1218"/>
                    <a:pt x="2315" y="1218"/>
                  </a:cubicBezTo>
                  <a:lnTo>
                    <a:pt x="3977" y="1218"/>
                  </a:lnTo>
                  <a:lnTo>
                    <a:pt x="3977" y="0"/>
                  </a:ln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9"/>
            <p:cNvSpPr/>
            <p:nvPr/>
          </p:nvSpPr>
          <p:spPr>
            <a:xfrm>
              <a:off x="5382900" y="932300"/>
              <a:ext cx="203900" cy="574250"/>
            </a:xfrm>
            <a:custGeom>
              <a:avLst/>
              <a:gdLst/>
              <a:ahLst/>
              <a:cxnLst/>
              <a:rect l="l" t="t" r="r" b="b"/>
              <a:pathLst>
                <a:path w="8156" h="22970" extrusionOk="0">
                  <a:moveTo>
                    <a:pt x="6938" y="0"/>
                  </a:moveTo>
                  <a:lnTo>
                    <a:pt x="0" y="22606"/>
                  </a:lnTo>
                  <a:lnTo>
                    <a:pt x="1013" y="22969"/>
                  </a:lnTo>
                  <a:lnTo>
                    <a:pt x="8155" y="0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9"/>
            <p:cNvSpPr/>
            <p:nvPr/>
          </p:nvSpPr>
          <p:spPr>
            <a:xfrm>
              <a:off x="5425500" y="916175"/>
              <a:ext cx="221200" cy="47625"/>
            </a:xfrm>
            <a:custGeom>
              <a:avLst/>
              <a:gdLst/>
              <a:ahLst/>
              <a:cxnLst/>
              <a:rect l="l" t="t" r="r" b="b"/>
              <a:pathLst>
                <a:path w="8848" h="1905" extrusionOk="0">
                  <a:moveTo>
                    <a:pt x="1817" y="1"/>
                  </a:moveTo>
                  <a:cubicBezTo>
                    <a:pt x="1471" y="1"/>
                    <a:pt x="1162" y="23"/>
                    <a:pt x="932" y="77"/>
                  </a:cubicBezTo>
                  <a:cubicBezTo>
                    <a:pt x="202" y="201"/>
                    <a:pt x="1" y="564"/>
                    <a:pt x="283" y="687"/>
                  </a:cubicBezTo>
                  <a:cubicBezTo>
                    <a:pt x="608" y="850"/>
                    <a:pt x="1501" y="931"/>
                    <a:pt x="2517" y="1051"/>
                  </a:cubicBezTo>
                  <a:cubicBezTo>
                    <a:pt x="3530" y="1132"/>
                    <a:pt x="4098" y="1376"/>
                    <a:pt x="4627" y="1580"/>
                  </a:cubicBezTo>
                  <a:cubicBezTo>
                    <a:pt x="5114" y="1782"/>
                    <a:pt x="5195" y="1905"/>
                    <a:pt x="5640" y="1905"/>
                  </a:cubicBezTo>
                  <a:cubicBezTo>
                    <a:pt x="6088" y="1863"/>
                    <a:pt x="6776" y="1499"/>
                    <a:pt x="7344" y="1418"/>
                  </a:cubicBezTo>
                  <a:cubicBezTo>
                    <a:pt x="7438" y="1411"/>
                    <a:pt x="7534" y="1409"/>
                    <a:pt x="7629" y="1409"/>
                  </a:cubicBezTo>
                  <a:cubicBezTo>
                    <a:pt x="7991" y="1409"/>
                    <a:pt x="8342" y="1446"/>
                    <a:pt x="8535" y="1446"/>
                  </a:cubicBezTo>
                  <a:cubicBezTo>
                    <a:pt x="8620" y="1446"/>
                    <a:pt x="8674" y="1439"/>
                    <a:pt x="8685" y="1418"/>
                  </a:cubicBezTo>
                  <a:cubicBezTo>
                    <a:pt x="8685" y="1418"/>
                    <a:pt x="8847" y="1295"/>
                    <a:pt x="8766" y="1051"/>
                  </a:cubicBezTo>
                  <a:cubicBezTo>
                    <a:pt x="8643" y="769"/>
                    <a:pt x="8399" y="239"/>
                    <a:pt x="7425" y="239"/>
                  </a:cubicBezTo>
                  <a:cubicBezTo>
                    <a:pt x="7278" y="234"/>
                    <a:pt x="7121" y="231"/>
                    <a:pt x="6956" y="231"/>
                  </a:cubicBezTo>
                  <a:cubicBezTo>
                    <a:pt x="6418" y="231"/>
                    <a:pt x="5802" y="255"/>
                    <a:pt x="5211" y="255"/>
                  </a:cubicBezTo>
                  <a:cubicBezTo>
                    <a:pt x="4787" y="255"/>
                    <a:pt x="4377" y="243"/>
                    <a:pt x="4017" y="201"/>
                  </a:cubicBezTo>
                  <a:cubicBezTo>
                    <a:pt x="3366" y="92"/>
                    <a:pt x="2516" y="1"/>
                    <a:pt x="1817" y="1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9"/>
            <p:cNvSpPr/>
            <p:nvPr/>
          </p:nvSpPr>
          <p:spPr>
            <a:xfrm>
              <a:off x="5416325" y="1514650"/>
              <a:ext cx="355125" cy="53825"/>
            </a:xfrm>
            <a:custGeom>
              <a:avLst/>
              <a:gdLst/>
              <a:ahLst/>
              <a:cxnLst/>
              <a:rect l="l" t="t" r="r" b="b"/>
              <a:pathLst>
                <a:path w="14205" h="2153" extrusionOk="0">
                  <a:moveTo>
                    <a:pt x="14204" y="0"/>
                  </a:moveTo>
                  <a:lnTo>
                    <a:pt x="1" y="1909"/>
                  </a:lnTo>
                  <a:lnTo>
                    <a:pt x="43" y="2153"/>
                  </a:lnTo>
                  <a:lnTo>
                    <a:pt x="14204" y="286"/>
                  </a:lnTo>
                  <a:lnTo>
                    <a:pt x="14204" y="0"/>
                  </a:ln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9"/>
            <p:cNvSpPr/>
            <p:nvPr/>
          </p:nvSpPr>
          <p:spPr>
            <a:xfrm>
              <a:off x="5411300" y="1404100"/>
              <a:ext cx="357150" cy="73075"/>
            </a:xfrm>
            <a:custGeom>
              <a:avLst/>
              <a:gdLst/>
              <a:ahLst/>
              <a:cxnLst/>
              <a:rect l="l" t="t" r="r" b="b"/>
              <a:pathLst>
                <a:path w="14286" h="2923" extrusionOk="0">
                  <a:moveTo>
                    <a:pt x="82" y="0"/>
                  </a:moveTo>
                  <a:lnTo>
                    <a:pt x="0" y="364"/>
                  </a:lnTo>
                  <a:lnTo>
                    <a:pt x="14243" y="2922"/>
                  </a:lnTo>
                  <a:lnTo>
                    <a:pt x="14285" y="2555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9"/>
            <p:cNvSpPr/>
            <p:nvPr/>
          </p:nvSpPr>
          <p:spPr>
            <a:xfrm>
              <a:off x="5316900" y="1408150"/>
              <a:ext cx="156275" cy="155225"/>
            </a:xfrm>
            <a:custGeom>
              <a:avLst/>
              <a:gdLst/>
              <a:ahLst/>
              <a:cxnLst/>
              <a:rect l="l" t="t" r="r" b="b"/>
              <a:pathLst>
                <a:path w="6251" h="6209" extrusionOk="0">
                  <a:moveTo>
                    <a:pt x="3127" y="1"/>
                  </a:moveTo>
                  <a:lnTo>
                    <a:pt x="2273" y="202"/>
                  </a:lnTo>
                  <a:cubicBezTo>
                    <a:pt x="2273" y="202"/>
                    <a:pt x="2884" y="1299"/>
                    <a:pt x="2640" y="2069"/>
                  </a:cubicBezTo>
                  <a:cubicBezTo>
                    <a:pt x="2397" y="2192"/>
                    <a:pt x="2192" y="2354"/>
                    <a:pt x="2111" y="2598"/>
                  </a:cubicBezTo>
                  <a:cubicBezTo>
                    <a:pt x="1976" y="2638"/>
                    <a:pt x="1834" y="2655"/>
                    <a:pt x="1692" y="2655"/>
                  </a:cubicBezTo>
                  <a:cubicBezTo>
                    <a:pt x="978" y="2655"/>
                    <a:pt x="244" y="2231"/>
                    <a:pt x="244" y="2231"/>
                  </a:cubicBezTo>
                  <a:lnTo>
                    <a:pt x="1" y="3085"/>
                  </a:lnTo>
                  <a:lnTo>
                    <a:pt x="244" y="3978"/>
                  </a:lnTo>
                  <a:cubicBezTo>
                    <a:pt x="244" y="3978"/>
                    <a:pt x="978" y="3553"/>
                    <a:pt x="1669" y="3553"/>
                  </a:cubicBezTo>
                  <a:cubicBezTo>
                    <a:pt x="1807" y="3553"/>
                    <a:pt x="1944" y="3570"/>
                    <a:pt x="2072" y="3611"/>
                  </a:cubicBezTo>
                  <a:cubicBezTo>
                    <a:pt x="2192" y="3854"/>
                    <a:pt x="2397" y="4059"/>
                    <a:pt x="2640" y="4179"/>
                  </a:cubicBezTo>
                  <a:cubicBezTo>
                    <a:pt x="2884" y="4952"/>
                    <a:pt x="2273" y="6007"/>
                    <a:pt x="2273" y="6007"/>
                  </a:cubicBezTo>
                  <a:lnTo>
                    <a:pt x="3127" y="6208"/>
                  </a:lnTo>
                  <a:lnTo>
                    <a:pt x="3978" y="6007"/>
                  </a:lnTo>
                  <a:cubicBezTo>
                    <a:pt x="3978" y="6007"/>
                    <a:pt x="3410" y="4952"/>
                    <a:pt x="3614" y="4179"/>
                  </a:cubicBezTo>
                  <a:cubicBezTo>
                    <a:pt x="3858" y="4059"/>
                    <a:pt x="4059" y="3854"/>
                    <a:pt x="4182" y="3611"/>
                  </a:cubicBezTo>
                  <a:cubicBezTo>
                    <a:pt x="4317" y="3570"/>
                    <a:pt x="4458" y="3553"/>
                    <a:pt x="4598" y="3553"/>
                  </a:cubicBezTo>
                  <a:cubicBezTo>
                    <a:pt x="5303" y="3553"/>
                    <a:pt x="6007" y="3978"/>
                    <a:pt x="6007" y="3978"/>
                  </a:cubicBezTo>
                  <a:lnTo>
                    <a:pt x="6250" y="3085"/>
                  </a:lnTo>
                  <a:lnTo>
                    <a:pt x="6007" y="2231"/>
                  </a:lnTo>
                  <a:cubicBezTo>
                    <a:pt x="6007" y="2231"/>
                    <a:pt x="5273" y="2655"/>
                    <a:pt x="4584" y="2655"/>
                  </a:cubicBezTo>
                  <a:cubicBezTo>
                    <a:pt x="4446" y="2655"/>
                    <a:pt x="4310" y="2638"/>
                    <a:pt x="4182" y="2598"/>
                  </a:cubicBezTo>
                  <a:cubicBezTo>
                    <a:pt x="4059" y="2354"/>
                    <a:pt x="3858" y="2192"/>
                    <a:pt x="3614" y="2069"/>
                  </a:cubicBezTo>
                  <a:lnTo>
                    <a:pt x="3653" y="2069"/>
                  </a:lnTo>
                  <a:cubicBezTo>
                    <a:pt x="3371" y="1299"/>
                    <a:pt x="3978" y="202"/>
                    <a:pt x="3978" y="202"/>
                  </a:cubicBezTo>
                  <a:lnTo>
                    <a:pt x="3127" y="1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9"/>
            <p:cNvSpPr/>
            <p:nvPr/>
          </p:nvSpPr>
          <p:spPr>
            <a:xfrm>
              <a:off x="5309850" y="1401025"/>
              <a:ext cx="170450" cy="170450"/>
            </a:xfrm>
            <a:custGeom>
              <a:avLst/>
              <a:gdLst/>
              <a:ahLst/>
              <a:cxnLst/>
              <a:rect l="l" t="t" r="r" b="b"/>
              <a:pathLst>
                <a:path w="6818" h="6818" extrusionOk="0">
                  <a:moveTo>
                    <a:pt x="3409" y="487"/>
                  </a:moveTo>
                  <a:cubicBezTo>
                    <a:pt x="5032" y="487"/>
                    <a:pt x="6331" y="1786"/>
                    <a:pt x="6331" y="3409"/>
                  </a:cubicBezTo>
                  <a:cubicBezTo>
                    <a:pt x="6331" y="4993"/>
                    <a:pt x="5032" y="6331"/>
                    <a:pt x="3409" y="6331"/>
                  </a:cubicBezTo>
                  <a:cubicBezTo>
                    <a:pt x="1825" y="6331"/>
                    <a:pt x="487" y="4993"/>
                    <a:pt x="487" y="3409"/>
                  </a:cubicBezTo>
                  <a:cubicBezTo>
                    <a:pt x="487" y="1786"/>
                    <a:pt x="1825" y="487"/>
                    <a:pt x="3409" y="487"/>
                  </a:cubicBezTo>
                  <a:close/>
                  <a:moveTo>
                    <a:pt x="3409" y="0"/>
                  </a:moveTo>
                  <a:cubicBezTo>
                    <a:pt x="1542" y="0"/>
                    <a:pt x="0" y="1503"/>
                    <a:pt x="0" y="3409"/>
                  </a:cubicBezTo>
                  <a:cubicBezTo>
                    <a:pt x="0" y="5276"/>
                    <a:pt x="1542" y="6818"/>
                    <a:pt x="3409" y="6818"/>
                  </a:cubicBezTo>
                  <a:cubicBezTo>
                    <a:pt x="5315" y="6818"/>
                    <a:pt x="6818" y="5276"/>
                    <a:pt x="6818" y="3409"/>
                  </a:cubicBezTo>
                  <a:cubicBezTo>
                    <a:pt x="6818" y="1503"/>
                    <a:pt x="5315" y="0"/>
                    <a:pt x="3409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9"/>
            <p:cNvSpPr/>
            <p:nvPr/>
          </p:nvSpPr>
          <p:spPr>
            <a:xfrm>
              <a:off x="5384925" y="1476100"/>
              <a:ext cx="95375" cy="108600"/>
            </a:xfrm>
            <a:custGeom>
              <a:avLst/>
              <a:gdLst/>
              <a:ahLst/>
              <a:cxnLst/>
              <a:rect l="l" t="t" r="r" b="b"/>
              <a:pathLst>
                <a:path w="3815" h="4344" extrusionOk="0">
                  <a:moveTo>
                    <a:pt x="487" y="0"/>
                  </a:moveTo>
                  <a:lnTo>
                    <a:pt x="0" y="773"/>
                  </a:lnTo>
                  <a:cubicBezTo>
                    <a:pt x="0" y="773"/>
                    <a:pt x="283" y="893"/>
                    <a:pt x="406" y="1179"/>
                  </a:cubicBezTo>
                  <a:cubicBezTo>
                    <a:pt x="526" y="1422"/>
                    <a:pt x="1055" y="2273"/>
                    <a:pt x="1542" y="2841"/>
                  </a:cubicBezTo>
                  <a:cubicBezTo>
                    <a:pt x="2068" y="3370"/>
                    <a:pt x="2922" y="4344"/>
                    <a:pt x="2922" y="4344"/>
                  </a:cubicBezTo>
                  <a:lnTo>
                    <a:pt x="3815" y="4344"/>
                  </a:lnTo>
                  <a:cubicBezTo>
                    <a:pt x="3815" y="4344"/>
                    <a:pt x="3286" y="3695"/>
                    <a:pt x="3085" y="3370"/>
                  </a:cubicBezTo>
                  <a:cubicBezTo>
                    <a:pt x="2880" y="3045"/>
                    <a:pt x="2231" y="2071"/>
                    <a:pt x="1744" y="1584"/>
                  </a:cubicBezTo>
                  <a:cubicBezTo>
                    <a:pt x="1299" y="1055"/>
                    <a:pt x="851" y="610"/>
                    <a:pt x="770" y="448"/>
                  </a:cubicBezTo>
                  <a:cubicBezTo>
                    <a:pt x="689" y="24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9393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9"/>
            <p:cNvSpPr/>
            <p:nvPr/>
          </p:nvSpPr>
          <p:spPr>
            <a:xfrm>
              <a:off x="5440675" y="1582650"/>
              <a:ext cx="66025" cy="29400"/>
            </a:xfrm>
            <a:custGeom>
              <a:avLst/>
              <a:gdLst/>
              <a:ahLst/>
              <a:cxnLst/>
              <a:rect l="l" t="t" r="r" b="b"/>
              <a:pathLst>
                <a:path w="2641" h="1176" extrusionOk="0">
                  <a:moveTo>
                    <a:pt x="569" y="1"/>
                  </a:moveTo>
                  <a:cubicBezTo>
                    <a:pt x="244" y="1"/>
                    <a:pt x="1" y="283"/>
                    <a:pt x="1" y="608"/>
                  </a:cubicBezTo>
                  <a:cubicBezTo>
                    <a:pt x="1" y="932"/>
                    <a:pt x="244" y="1176"/>
                    <a:pt x="569" y="1176"/>
                  </a:cubicBezTo>
                  <a:lnTo>
                    <a:pt x="2072" y="1176"/>
                  </a:lnTo>
                  <a:cubicBezTo>
                    <a:pt x="2397" y="1176"/>
                    <a:pt x="2640" y="932"/>
                    <a:pt x="2640" y="608"/>
                  </a:cubicBezTo>
                  <a:cubicBezTo>
                    <a:pt x="2640" y="283"/>
                    <a:pt x="2397" y="1"/>
                    <a:pt x="2072" y="1"/>
                  </a:cubicBezTo>
                  <a:close/>
                </a:path>
              </a:pathLst>
            </a:custGeom>
            <a:solidFill>
              <a:srgbClr val="1C15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9"/>
            <p:cNvSpPr/>
            <p:nvPr/>
          </p:nvSpPr>
          <p:spPr>
            <a:xfrm>
              <a:off x="5463000" y="1586725"/>
              <a:ext cx="21375" cy="21275"/>
            </a:xfrm>
            <a:custGeom>
              <a:avLst/>
              <a:gdLst/>
              <a:ahLst/>
              <a:cxnLst/>
              <a:rect l="l" t="t" r="r" b="b"/>
              <a:pathLst>
                <a:path w="855" h="851" extrusionOk="0">
                  <a:moveTo>
                    <a:pt x="449" y="0"/>
                  </a:moveTo>
                  <a:cubicBezTo>
                    <a:pt x="205" y="0"/>
                    <a:pt x="1" y="201"/>
                    <a:pt x="1" y="445"/>
                  </a:cubicBezTo>
                  <a:cubicBezTo>
                    <a:pt x="1" y="688"/>
                    <a:pt x="205" y="851"/>
                    <a:pt x="449" y="851"/>
                  </a:cubicBezTo>
                  <a:cubicBezTo>
                    <a:pt x="650" y="851"/>
                    <a:pt x="854" y="688"/>
                    <a:pt x="854" y="445"/>
                  </a:cubicBezTo>
                  <a:cubicBezTo>
                    <a:pt x="854" y="201"/>
                    <a:pt x="650" y="0"/>
                    <a:pt x="449" y="0"/>
                  </a:cubicBezTo>
                  <a:close/>
                </a:path>
              </a:pathLst>
            </a:custGeom>
            <a:solidFill>
              <a:srgbClr val="CC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9"/>
            <p:cNvSpPr/>
            <p:nvPr/>
          </p:nvSpPr>
          <p:spPr>
            <a:xfrm>
              <a:off x="5378825" y="1470000"/>
              <a:ext cx="32500" cy="32500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3" y="1"/>
                    <a:pt x="1" y="286"/>
                    <a:pt x="1" y="650"/>
                  </a:cubicBezTo>
                  <a:cubicBezTo>
                    <a:pt x="1" y="1017"/>
                    <a:pt x="283" y="1299"/>
                    <a:pt x="650" y="1299"/>
                  </a:cubicBezTo>
                  <a:cubicBezTo>
                    <a:pt x="1014" y="1299"/>
                    <a:pt x="1299" y="1017"/>
                    <a:pt x="1299" y="650"/>
                  </a:cubicBezTo>
                  <a:cubicBezTo>
                    <a:pt x="1299" y="286"/>
                    <a:pt x="1014" y="1"/>
                    <a:pt x="650" y="1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9"/>
            <p:cNvSpPr/>
            <p:nvPr/>
          </p:nvSpPr>
          <p:spPr>
            <a:xfrm>
              <a:off x="5771425" y="1222450"/>
              <a:ext cx="3100" cy="538800"/>
            </a:xfrm>
            <a:custGeom>
              <a:avLst/>
              <a:gdLst/>
              <a:ahLst/>
              <a:cxnLst/>
              <a:rect l="l" t="t" r="r" b="b"/>
              <a:pathLst>
                <a:path w="124" h="21552" extrusionOk="0">
                  <a:moveTo>
                    <a:pt x="0" y="1"/>
                  </a:moveTo>
                  <a:lnTo>
                    <a:pt x="0" y="21551"/>
                  </a:lnTo>
                  <a:lnTo>
                    <a:pt x="124" y="2155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9"/>
            <p:cNvSpPr/>
            <p:nvPr/>
          </p:nvSpPr>
          <p:spPr>
            <a:xfrm>
              <a:off x="5581750" y="1300625"/>
              <a:ext cx="382450" cy="383500"/>
            </a:xfrm>
            <a:custGeom>
              <a:avLst/>
              <a:gdLst/>
              <a:ahLst/>
              <a:cxnLst/>
              <a:rect l="l" t="t" r="r" b="b"/>
              <a:pathLst>
                <a:path w="15298" h="15340" extrusionOk="0">
                  <a:moveTo>
                    <a:pt x="81" y="0"/>
                  </a:moveTo>
                  <a:lnTo>
                    <a:pt x="0" y="81"/>
                  </a:lnTo>
                  <a:lnTo>
                    <a:pt x="15217" y="15340"/>
                  </a:lnTo>
                  <a:lnTo>
                    <a:pt x="15298" y="15217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9"/>
            <p:cNvSpPr/>
            <p:nvPr/>
          </p:nvSpPr>
          <p:spPr>
            <a:xfrm>
              <a:off x="5503575" y="1490300"/>
              <a:ext cx="538800" cy="3100"/>
            </a:xfrm>
            <a:custGeom>
              <a:avLst/>
              <a:gdLst/>
              <a:ahLst/>
              <a:cxnLst/>
              <a:rect l="l" t="t" r="r" b="b"/>
              <a:pathLst>
                <a:path w="21552" h="124" extrusionOk="0">
                  <a:moveTo>
                    <a:pt x="1" y="0"/>
                  </a:moveTo>
                  <a:lnTo>
                    <a:pt x="1" y="124"/>
                  </a:lnTo>
                  <a:lnTo>
                    <a:pt x="21551" y="124"/>
                  </a:lnTo>
                  <a:lnTo>
                    <a:pt x="21551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9"/>
            <p:cNvSpPr/>
            <p:nvPr/>
          </p:nvSpPr>
          <p:spPr>
            <a:xfrm>
              <a:off x="5581750" y="1300625"/>
              <a:ext cx="382450" cy="383500"/>
            </a:xfrm>
            <a:custGeom>
              <a:avLst/>
              <a:gdLst/>
              <a:ahLst/>
              <a:cxnLst/>
              <a:rect l="l" t="t" r="r" b="b"/>
              <a:pathLst>
                <a:path w="15298" h="15340" extrusionOk="0">
                  <a:moveTo>
                    <a:pt x="15217" y="0"/>
                  </a:moveTo>
                  <a:lnTo>
                    <a:pt x="0" y="15217"/>
                  </a:lnTo>
                  <a:lnTo>
                    <a:pt x="81" y="15340"/>
                  </a:lnTo>
                  <a:lnTo>
                    <a:pt x="15298" y="81"/>
                  </a:lnTo>
                  <a:lnTo>
                    <a:pt x="15217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9"/>
            <p:cNvSpPr/>
            <p:nvPr/>
          </p:nvSpPr>
          <p:spPr>
            <a:xfrm>
              <a:off x="5666975" y="1242750"/>
              <a:ext cx="212000" cy="498200"/>
            </a:xfrm>
            <a:custGeom>
              <a:avLst/>
              <a:gdLst/>
              <a:ahLst/>
              <a:cxnLst/>
              <a:rect l="l" t="t" r="r" b="b"/>
              <a:pathLst>
                <a:path w="8480" h="19928" extrusionOk="0">
                  <a:moveTo>
                    <a:pt x="8360" y="0"/>
                  </a:moveTo>
                  <a:lnTo>
                    <a:pt x="0" y="19885"/>
                  </a:lnTo>
                  <a:lnTo>
                    <a:pt x="120" y="19927"/>
                  </a:lnTo>
                  <a:lnTo>
                    <a:pt x="8480" y="81"/>
                  </a:lnTo>
                  <a:lnTo>
                    <a:pt x="8360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9"/>
            <p:cNvSpPr/>
            <p:nvPr/>
          </p:nvSpPr>
          <p:spPr>
            <a:xfrm>
              <a:off x="5669975" y="1242750"/>
              <a:ext cx="206000" cy="499175"/>
            </a:xfrm>
            <a:custGeom>
              <a:avLst/>
              <a:gdLst/>
              <a:ahLst/>
              <a:cxnLst/>
              <a:rect l="l" t="t" r="r" b="b"/>
              <a:pathLst>
                <a:path w="8240" h="19967" extrusionOk="0">
                  <a:moveTo>
                    <a:pt x="81" y="0"/>
                  </a:moveTo>
                  <a:lnTo>
                    <a:pt x="0" y="42"/>
                  </a:lnTo>
                  <a:lnTo>
                    <a:pt x="8159" y="19966"/>
                  </a:lnTo>
                  <a:lnTo>
                    <a:pt x="8240" y="19927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9"/>
            <p:cNvSpPr/>
            <p:nvPr/>
          </p:nvSpPr>
          <p:spPr>
            <a:xfrm>
              <a:off x="5523875" y="1386800"/>
              <a:ext cx="498200" cy="211050"/>
            </a:xfrm>
            <a:custGeom>
              <a:avLst/>
              <a:gdLst/>
              <a:ahLst/>
              <a:cxnLst/>
              <a:rect l="l" t="t" r="r" b="b"/>
              <a:pathLst>
                <a:path w="19928" h="8442" extrusionOk="0">
                  <a:moveTo>
                    <a:pt x="43" y="1"/>
                  </a:moveTo>
                  <a:lnTo>
                    <a:pt x="0" y="124"/>
                  </a:lnTo>
                  <a:lnTo>
                    <a:pt x="19885" y="8442"/>
                  </a:lnTo>
                  <a:lnTo>
                    <a:pt x="19928" y="832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9"/>
            <p:cNvSpPr/>
            <p:nvPr/>
          </p:nvSpPr>
          <p:spPr>
            <a:xfrm>
              <a:off x="5522900" y="1388850"/>
              <a:ext cx="500150" cy="206975"/>
            </a:xfrm>
            <a:custGeom>
              <a:avLst/>
              <a:gdLst/>
              <a:ahLst/>
              <a:cxnLst/>
              <a:rect l="l" t="t" r="r" b="b"/>
              <a:pathLst>
                <a:path w="20006" h="8279" extrusionOk="0">
                  <a:moveTo>
                    <a:pt x="19967" y="0"/>
                  </a:moveTo>
                  <a:lnTo>
                    <a:pt x="0" y="8159"/>
                  </a:lnTo>
                  <a:lnTo>
                    <a:pt x="39" y="8279"/>
                  </a:lnTo>
                  <a:lnTo>
                    <a:pt x="20006" y="123"/>
                  </a:lnTo>
                  <a:lnTo>
                    <a:pt x="19967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9"/>
            <p:cNvSpPr/>
            <p:nvPr/>
          </p:nvSpPr>
          <p:spPr>
            <a:xfrm>
              <a:off x="5720700" y="1227575"/>
              <a:ext cx="104550" cy="529600"/>
            </a:xfrm>
            <a:custGeom>
              <a:avLst/>
              <a:gdLst/>
              <a:ahLst/>
              <a:cxnLst/>
              <a:rect l="l" t="t" r="r" b="b"/>
              <a:pathLst>
                <a:path w="4182" h="21184" extrusionOk="0">
                  <a:moveTo>
                    <a:pt x="4058" y="0"/>
                  </a:moveTo>
                  <a:lnTo>
                    <a:pt x="0" y="21142"/>
                  </a:lnTo>
                  <a:lnTo>
                    <a:pt x="124" y="21184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9"/>
            <p:cNvSpPr/>
            <p:nvPr/>
          </p:nvSpPr>
          <p:spPr>
            <a:xfrm>
              <a:off x="5620300" y="1268150"/>
              <a:ext cx="305350" cy="447400"/>
            </a:xfrm>
            <a:custGeom>
              <a:avLst/>
              <a:gdLst/>
              <a:ahLst/>
              <a:cxnLst/>
              <a:rect l="l" t="t" r="r" b="b"/>
              <a:pathLst>
                <a:path w="12214" h="17896" extrusionOk="0">
                  <a:moveTo>
                    <a:pt x="120" y="0"/>
                  </a:moveTo>
                  <a:lnTo>
                    <a:pt x="0" y="82"/>
                  </a:lnTo>
                  <a:lnTo>
                    <a:pt x="12094" y="17895"/>
                  </a:lnTo>
                  <a:lnTo>
                    <a:pt x="12214" y="17856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9"/>
            <p:cNvSpPr/>
            <p:nvPr/>
          </p:nvSpPr>
          <p:spPr>
            <a:xfrm>
              <a:off x="5508700" y="1439575"/>
              <a:ext cx="528550" cy="104550"/>
            </a:xfrm>
            <a:custGeom>
              <a:avLst/>
              <a:gdLst/>
              <a:ahLst/>
              <a:cxnLst/>
              <a:rect l="l" t="t" r="r" b="b"/>
              <a:pathLst>
                <a:path w="21142" h="4182" extrusionOk="0">
                  <a:moveTo>
                    <a:pt x="0" y="0"/>
                  </a:moveTo>
                  <a:lnTo>
                    <a:pt x="0" y="123"/>
                  </a:lnTo>
                  <a:lnTo>
                    <a:pt x="21142" y="4182"/>
                  </a:lnTo>
                  <a:lnTo>
                    <a:pt x="21142" y="40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9"/>
            <p:cNvSpPr/>
            <p:nvPr/>
          </p:nvSpPr>
          <p:spPr>
            <a:xfrm>
              <a:off x="5549275" y="1340150"/>
              <a:ext cx="447400" cy="304375"/>
            </a:xfrm>
            <a:custGeom>
              <a:avLst/>
              <a:gdLst/>
              <a:ahLst/>
              <a:cxnLst/>
              <a:rect l="l" t="t" r="r" b="b"/>
              <a:pathLst>
                <a:path w="17896" h="12175" extrusionOk="0">
                  <a:moveTo>
                    <a:pt x="17814" y="0"/>
                  </a:moveTo>
                  <a:lnTo>
                    <a:pt x="1" y="12093"/>
                  </a:lnTo>
                  <a:lnTo>
                    <a:pt x="82" y="12175"/>
                  </a:lnTo>
                  <a:lnTo>
                    <a:pt x="17895" y="81"/>
                  </a:lnTo>
                  <a:lnTo>
                    <a:pt x="17814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9"/>
            <p:cNvSpPr/>
            <p:nvPr/>
          </p:nvSpPr>
          <p:spPr>
            <a:xfrm>
              <a:off x="5622325" y="1267100"/>
              <a:ext cx="301300" cy="450475"/>
            </a:xfrm>
            <a:custGeom>
              <a:avLst/>
              <a:gdLst/>
              <a:ahLst/>
              <a:cxnLst/>
              <a:rect l="l" t="t" r="r" b="b"/>
              <a:pathLst>
                <a:path w="12052" h="18019" extrusionOk="0">
                  <a:moveTo>
                    <a:pt x="11931" y="0"/>
                  </a:moveTo>
                  <a:lnTo>
                    <a:pt x="0" y="17937"/>
                  </a:lnTo>
                  <a:lnTo>
                    <a:pt x="121" y="18018"/>
                  </a:lnTo>
                  <a:lnTo>
                    <a:pt x="12052" y="81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9"/>
            <p:cNvSpPr/>
            <p:nvPr/>
          </p:nvSpPr>
          <p:spPr>
            <a:xfrm>
              <a:off x="5717700" y="1227575"/>
              <a:ext cx="109575" cy="528550"/>
            </a:xfrm>
            <a:custGeom>
              <a:avLst/>
              <a:gdLst/>
              <a:ahLst/>
              <a:cxnLst/>
              <a:rect l="l" t="t" r="r" b="b"/>
              <a:pathLst>
                <a:path w="4383" h="21142" extrusionOk="0">
                  <a:moveTo>
                    <a:pt x="162" y="0"/>
                  </a:moveTo>
                  <a:lnTo>
                    <a:pt x="0" y="39"/>
                  </a:lnTo>
                  <a:lnTo>
                    <a:pt x="4260" y="21142"/>
                  </a:lnTo>
                  <a:lnTo>
                    <a:pt x="4383" y="21142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9"/>
            <p:cNvSpPr/>
            <p:nvPr/>
          </p:nvSpPr>
          <p:spPr>
            <a:xfrm>
              <a:off x="5548225" y="1342175"/>
              <a:ext cx="449500" cy="300325"/>
            </a:xfrm>
            <a:custGeom>
              <a:avLst/>
              <a:gdLst/>
              <a:ahLst/>
              <a:cxnLst/>
              <a:rect l="l" t="t" r="r" b="b"/>
              <a:pathLst>
                <a:path w="17980" h="12013" extrusionOk="0">
                  <a:moveTo>
                    <a:pt x="43" y="0"/>
                  </a:moveTo>
                  <a:lnTo>
                    <a:pt x="0" y="81"/>
                  </a:lnTo>
                  <a:lnTo>
                    <a:pt x="17937" y="12012"/>
                  </a:lnTo>
                  <a:lnTo>
                    <a:pt x="17980" y="11892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9"/>
            <p:cNvSpPr/>
            <p:nvPr/>
          </p:nvSpPr>
          <p:spPr>
            <a:xfrm>
              <a:off x="5508700" y="1437525"/>
              <a:ext cx="528550" cy="109600"/>
            </a:xfrm>
            <a:custGeom>
              <a:avLst/>
              <a:gdLst/>
              <a:ahLst/>
              <a:cxnLst/>
              <a:rect l="l" t="t" r="r" b="b"/>
              <a:pathLst>
                <a:path w="21142" h="4384" extrusionOk="0">
                  <a:moveTo>
                    <a:pt x="21103" y="1"/>
                  </a:moveTo>
                  <a:lnTo>
                    <a:pt x="0" y="4264"/>
                  </a:lnTo>
                  <a:lnTo>
                    <a:pt x="39" y="4384"/>
                  </a:lnTo>
                  <a:lnTo>
                    <a:pt x="21142" y="124"/>
                  </a:lnTo>
                  <a:lnTo>
                    <a:pt x="21103" y="1"/>
                  </a:lnTo>
                  <a:close/>
                </a:path>
              </a:pathLst>
            </a:custGeom>
            <a:solidFill>
              <a:srgbClr val="9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9"/>
            <p:cNvSpPr/>
            <p:nvPr/>
          </p:nvSpPr>
          <p:spPr>
            <a:xfrm>
              <a:off x="5501550" y="1220425"/>
              <a:ext cx="542850" cy="542850"/>
            </a:xfrm>
            <a:custGeom>
              <a:avLst/>
              <a:gdLst/>
              <a:ahLst/>
              <a:cxnLst/>
              <a:rect l="l" t="t" r="r" b="b"/>
              <a:pathLst>
                <a:path w="21714" h="21714" extrusionOk="0">
                  <a:moveTo>
                    <a:pt x="10838" y="1422"/>
                  </a:moveTo>
                  <a:cubicBezTo>
                    <a:pt x="16071" y="1422"/>
                    <a:pt x="20291" y="5682"/>
                    <a:pt x="20291" y="10876"/>
                  </a:cubicBezTo>
                  <a:cubicBezTo>
                    <a:pt x="20291" y="16071"/>
                    <a:pt x="16071" y="20291"/>
                    <a:pt x="10838" y="20291"/>
                  </a:cubicBezTo>
                  <a:cubicBezTo>
                    <a:pt x="5643" y="20291"/>
                    <a:pt x="1423" y="16071"/>
                    <a:pt x="1423" y="10876"/>
                  </a:cubicBezTo>
                  <a:cubicBezTo>
                    <a:pt x="1423" y="5682"/>
                    <a:pt x="5643" y="1422"/>
                    <a:pt x="10838" y="1422"/>
                  </a:cubicBezTo>
                  <a:close/>
                  <a:moveTo>
                    <a:pt x="10838" y="0"/>
                  </a:moveTo>
                  <a:cubicBezTo>
                    <a:pt x="4870" y="0"/>
                    <a:pt x="1" y="4870"/>
                    <a:pt x="1" y="10876"/>
                  </a:cubicBezTo>
                  <a:cubicBezTo>
                    <a:pt x="1" y="16843"/>
                    <a:pt x="4870" y="21713"/>
                    <a:pt x="10838" y="21713"/>
                  </a:cubicBezTo>
                  <a:cubicBezTo>
                    <a:pt x="16844" y="21713"/>
                    <a:pt x="21713" y="16843"/>
                    <a:pt x="21713" y="10876"/>
                  </a:cubicBezTo>
                  <a:cubicBezTo>
                    <a:pt x="21713" y="4870"/>
                    <a:pt x="16844" y="0"/>
                    <a:pt x="10838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9"/>
            <p:cNvSpPr/>
            <p:nvPr/>
          </p:nvSpPr>
          <p:spPr>
            <a:xfrm>
              <a:off x="5744075" y="1462950"/>
              <a:ext cx="57800" cy="58850"/>
            </a:xfrm>
            <a:custGeom>
              <a:avLst/>
              <a:gdLst/>
              <a:ahLst/>
              <a:cxnLst/>
              <a:rect l="l" t="t" r="r" b="b"/>
              <a:pathLst>
                <a:path w="2312" h="2354" extrusionOk="0">
                  <a:moveTo>
                    <a:pt x="1137" y="0"/>
                  </a:moveTo>
                  <a:cubicBezTo>
                    <a:pt x="526" y="0"/>
                    <a:pt x="0" y="526"/>
                    <a:pt x="0" y="1175"/>
                  </a:cubicBezTo>
                  <a:cubicBezTo>
                    <a:pt x="0" y="1825"/>
                    <a:pt x="526" y="2354"/>
                    <a:pt x="1137" y="2354"/>
                  </a:cubicBezTo>
                  <a:cubicBezTo>
                    <a:pt x="1786" y="2354"/>
                    <a:pt x="2312" y="1825"/>
                    <a:pt x="2312" y="1175"/>
                  </a:cubicBezTo>
                  <a:cubicBezTo>
                    <a:pt x="2312" y="526"/>
                    <a:pt x="1786" y="0"/>
                    <a:pt x="1137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9"/>
            <p:cNvSpPr/>
            <p:nvPr/>
          </p:nvSpPr>
          <p:spPr>
            <a:xfrm>
              <a:off x="5485325" y="1204200"/>
              <a:ext cx="575300" cy="576275"/>
            </a:xfrm>
            <a:custGeom>
              <a:avLst/>
              <a:gdLst/>
              <a:ahLst/>
              <a:cxnLst/>
              <a:rect l="l" t="t" r="r" b="b"/>
              <a:pathLst>
                <a:path w="23012" h="23051" extrusionOk="0">
                  <a:moveTo>
                    <a:pt x="11487" y="1503"/>
                  </a:moveTo>
                  <a:cubicBezTo>
                    <a:pt x="17045" y="1503"/>
                    <a:pt x="21509" y="6006"/>
                    <a:pt x="21509" y="11525"/>
                  </a:cubicBezTo>
                  <a:cubicBezTo>
                    <a:pt x="21509" y="17044"/>
                    <a:pt x="17045" y="21551"/>
                    <a:pt x="11487" y="21551"/>
                  </a:cubicBezTo>
                  <a:cubicBezTo>
                    <a:pt x="5967" y="21551"/>
                    <a:pt x="1503" y="17044"/>
                    <a:pt x="1503" y="11525"/>
                  </a:cubicBezTo>
                  <a:cubicBezTo>
                    <a:pt x="1503" y="6006"/>
                    <a:pt x="5967" y="1503"/>
                    <a:pt x="11487" y="1503"/>
                  </a:cubicBezTo>
                  <a:close/>
                  <a:moveTo>
                    <a:pt x="11487" y="0"/>
                  </a:moveTo>
                  <a:cubicBezTo>
                    <a:pt x="5156" y="0"/>
                    <a:pt x="0" y="5156"/>
                    <a:pt x="0" y="11525"/>
                  </a:cubicBezTo>
                  <a:cubicBezTo>
                    <a:pt x="0" y="17856"/>
                    <a:pt x="5156" y="23051"/>
                    <a:pt x="11487" y="23051"/>
                  </a:cubicBezTo>
                  <a:cubicBezTo>
                    <a:pt x="17856" y="23051"/>
                    <a:pt x="23012" y="17856"/>
                    <a:pt x="23012" y="11525"/>
                  </a:cubicBezTo>
                  <a:cubicBezTo>
                    <a:pt x="23012" y="5156"/>
                    <a:pt x="17856" y="0"/>
                    <a:pt x="11487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9"/>
            <p:cNvSpPr/>
            <p:nvPr/>
          </p:nvSpPr>
          <p:spPr>
            <a:xfrm>
              <a:off x="5500575" y="1140325"/>
              <a:ext cx="290175" cy="369300"/>
            </a:xfrm>
            <a:custGeom>
              <a:avLst/>
              <a:gdLst/>
              <a:ahLst/>
              <a:cxnLst/>
              <a:rect l="l" t="t" r="r" b="b"/>
              <a:pathLst>
                <a:path w="11607" h="14772" extrusionOk="0">
                  <a:moveTo>
                    <a:pt x="812" y="0"/>
                  </a:moveTo>
                  <a:lnTo>
                    <a:pt x="1" y="770"/>
                  </a:lnTo>
                  <a:lnTo>
                    <a:pt x="10146" y="13756"/>
                  </a:lnTo>
                  <a:cubicBezTo>
                    <a:pt x="10104" y="13837"/>
                    <a:pt x="10104" y="13918"/>
                    <a:pt x="10104" y="14041"/>
                  </a:cubicBezTo>
                  <a:cubicBezTo>
                    <a:pt x="10104" y="14447"/>
                    <a:pt x="10429" y="14772"/>
                    <a:pt x="10834" y="14772"/>
                  </a:cubicBezTo>
                  <a:cubicBezTo>
                    <a:pt x="11282" y="14772"/>
                    <a:pt x="11607" y="14447"/>
                    <a:pt x="11607" y="14041"/>
                  </a:cubicBezTo>
                  <a:cubicBezTo>
                    <a:pt x="11607" y="13756"/>
                    <a:pt x="11445" y="13512"/>
                    <a:pt x="11201" y="13350"/>
                  </a:cubicBezTo>
                  <a:lnTo>
                    <a:pt x="812" y="0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" name="Google Shape;1534;p59"/>
          <p:cNvGrpSpPr/>
          <p:nvPr/>
        </p:nvGrpSpPr>
        <p:grpSpPr>
          <a:xfrm>
            <a:off x="5637400" y="7585075"/>
            <a:ext cx="408925" cy="144425"/>
            <a:chOff x="5170800" y="2029800"/>
            <a:chExt cx="408925" cy="144425"/>
          </a:xfrm>
        </p:grpSpPr>
        <p:sp>
          <p:nvSpPr>
            <p:cNvPr id="1535" name="Google Shape;1535;p59"/>
            <p:cNvSpPr/>
            <p:nvPr/>
          </p:nvSpPr>
          <p:spPr>
            <a:xfrm>
              <a:off x="5170800" y="2029800"/>
              <a:ext cx="408925" cy="38800"/>
            </a:xfrm>
            <a:custGeom>
              <a:avLst/>
              <a:gdLst/>
              <a:ahLst/>
              <a:cxnLst/>
              <a:rect l="l" t="t" r="r" b="b"/>
              <a:pathLst>
                <a:path w="16357" h="1552" extrusionOk="0">
                  <a:moveTo>
                    <a:pt x="1803" y="0"/>
                  </a:moveTo>
                  <a:cubicBezTo>
                    <a:pt x="1121" y="0"/>
                    <a:pt x="531" y="92"/>
                    <a:pt x="368" y="376"/>
                  </a:cubicBezTo>
                  <a:cubicBezTo>
                    <a:pt x="1" y="984"/>
                    <a:pt x="488" y="1552"/>
                    <a:pt x="488" y="1552"/>
                  </a:cubicBezTo>
                  <a:cubicBezTo>
                    <a:pt x="611" y="1227"/>
                    <a:pt x="813" y="945"/>
                    <a:pt x="1098" y="782"/>
                  </a:cubicBezTo>
                  <a:cubicBezTo>
                    <a:pt x="1250" y="703"/>
                    <a:pt x="1538" y="670"/>
                    <a:pt x="1915" y="670"/>
                  </a:cubicBezTo>
                  <a:cubicBezTo>
                    <a:pt x="3859" y="670"/>
                    <a:pt x="8160" y="1552"/>
                    <a:pt x="8160" y="1552"/>
                  </a:cubicBezTo>
                  <a:cubicBezTo>
                    <a:pt x="8160" y="1552"/>
                    <a:pt x="12488" y="670"/>
                    <a:pt x="14418" y="670"/>
                  </a:cubicBezTo>
                  <a:cubicBezTo>
                    <a:pt x="14792" y="670"/>
                    <a:pt x="15076" y="703"/>
                    <a:pt x="15221" y="782"/>
                  </a:cubicBezTo>
                  <a:cubicBezTo>
                    <a:pt x="15503" y="945"/>
                    <a:pt x="15708" y="1227"/>
                    <a:pt x="15870" y="1552"/>
                  </a:cubicBezTo>
                  <a:cubicBezTo>
                    <a:pt x="15870" y="1552"/>
                    <a:pt x="16357" y="984"/>
                    <a:pt x="15990" y="376"/>
                  </a:cubicBezTo>
                  <a:cubicBezTo>
                    <a:pt x="15808" y="92"/>
                    <a:pt x="15217" y="0"/>
                    <a:pt x="14541" y="0"/>
                  </a:cubicBezTo>
                  <a:cubicBezTo>
                    <a:pt x="13867" y="0"/>
                    <a:pt x="13108" y="91"/>
                    <a:pt x="12581" y="172"/>
                  </a:cubicBezTo>
                  <a:cubicBezTo>
                    <a:pt x="11617" y="285"/>
                    <a:pt x="9093" y="837"/>
                    <a:pt x="8327" y="837"/>
                  </a:cubicBezTo>
                  <a:cubicBezTo>
                    <a:pt x="8254" y="837"/>
                    <a:pt x="8198" y="832"/>
                    <a:pt x="8160" y="821"/>
                  </a:cubicBezTo>
                  <a:cubicBezTo>
                    <a:pt x="8121" y="832"/>
                    <a:pt x="8064" y="837"/>
                    <a:pt x="7992" y="837"/>
                  </a:cubicBezTo>
                  <a:cubicBezTo>
                    <a:pt x="7223" y="837"/>
                    <a:pt x="4702" y="285"/>
                    <a:pt x="3777" y="172"/>
                  </a:cubicBezTo>
                  <a:cubicBezTo>
                    <a:pt x="3250" y="91"/>
                    <a:pt x="2482" y="0"/>
                    <a:pt x="1803" y="0"/>
                  </a:cubicBezTo>
                  <a:close/>
                </a:path>
              </a:pathLst>
            </a:custGeom>
            <a:solidFill>
              <a:srgbClr val="4C4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9"/>
            <p:cNvSpPr/>
            <p:nvPr/>
          </p:nvSpPr>
          <p:spPr>
            <a:xfrm>
              <a:off x="5344350" y="2068575"/>
              <a:ext cx="60875" cy="66225"/>
            </a:xfrm>
            <a:custGeom>
              <a:avLst/>
              <a:gdLst/>
              <a:ahLst/>
              <a:cxnLst/>
              <a:rect l="l" t="t" r="r" b="b"/>
              <a:pathLst>
                <a:path w="2435" h="2649" extrusionOk="0">
                  <a:moveTo>
                    <a:pt x="1218" y="1"/>
                  </a:moveTo>
                  <a:lnTo>
                    <a:pt x="0" y="2478"/>
                  </a:lnTo>
                  <a:cubicBezTo>
                    <a:pt x="0" y="2478"/>
                    <a:pt x="24" y="2648"/>
                    <a:pt x="148" y="2648"/>
                  </a:cubicBezTo>
                  <a:cubicBezTo>
                    <a:pt x="184" y="2648"/>
                    <a:pt x="228" y="2634"/>
                    <a:pt x="283" y="2598"/>
                  </a:cubicBezTo>
                  <a:cubicBezTo>
                    <a:pt x="283" y="2598"/>
                    <a:pt x="932" y="1056"/>
                    <a:pt x="1218" y="1056"/>
                  </a:cubicBezTo>
                  <a:cubicBezTo>
                    <a:pt x="1500" y="1056"/>
                    <a:pt x="2149" y="2598"/>
                    <a:pt x="2149" y="2598"/>
                  </a:cubicBezTo>
                  <a:cubicBezTo>
                    <a:pt x="2204" y="2634"/>
                    <a:pt x="2248" y="2648"/>
                    <a:pt x="2284" y="2648"/>
                  </a:cubicBezTo>
                  <a:cubicBezTo>
                    <a:pt x="2410" y="2648"/>
                    <a:pt x="2435" y="2478"/>
                    <a:pt x="2435" y="2478"/>
                  </a:cubicBezTo>
                  <a:lnTo>
                    <a:pt x="1218" y="1"/>
                  </a:lnTo>
                  <a:close/>
                </a:path>
              </a:pathLst>
            </a:custGeom>
            <a:solidFill>
              <a:srgbClr val="4C4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9"/>
            <p:cNvSpPr/>
            <p:nvPr/>
          </p:nvSpPr>
          <p:spPr>
            <a:xfrm>
              <a:off x="5173900" y="2046550"/>
              <a:ext cx="200900" cy="127675"/>
            </a:xfrm>
            <a:custGeom>
              <a:avLst/>
              <a:gdLst/>
              <a:ahLst/>
              <a:cxnLst/>
              <a:rect l="l" t="t" r="r" b="b"/>
              <a:pathLst>
                <a:path w="8036" h="5107" extrusionOk="0">
                  <a:moveTo>
                    <a:pt x="1791" y="0"/>
                  </a:moveTo>
                  <a:cubicBezTo>
                    <a:pt x="1414" y="0"/>
                    <a:pt x="1126" y="33"/>
                    <a:pt x="974" y="112"/>
                  </a:cubicBezTo>
                  <a:cubicBezTo>
                    <a:pt x="39" y="638"/>
                    <a:pt x="0" y="2586"/>
                    <a:pt x="283" y="2911"/>
                  </a:cubicBezTo>
                  <a:cubicBezTo>
                    <a:pt x="526" y="3196"/>
                    <a:pt x="3854" y="4534"/>
                    <a:pt x="5276" y="5063"/>
                  </a:cubicBezTo>
                  <a:cubicBezTo>
                    <a:pt x="5374" y="5094"/>
                    <a:pt x="5462" y="5106"/>
                    <a:pt x="5542" y="5106"/>
                  </a:cubicBezTo>
                  <a:cubicBezTo>
                    <a:pt x="5993" y="5106"/>
                    <a:pt x="6169" y="4696"/>
                    <a:pt x="6169" y="4696"/>
                  </a:cubicBezTo>
                  <a:lnTo>
                    <a:pt x="8036" y="882"/>
                  </a:lnTo>
                  <a:cubicBezTo>
                    <a:pt x="8036" y="882"/>
                    <a:pt x="3735" y="0"/>
                    <a:pt x="1791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9"/>
            <p:cNvSpPr/>
            <p:nvPr/>
          </p:nvSpPr>
          <p:spPr>
            <a:xfrm>
              <a:off x="5290525" y="2118325"/>
              <a:ext cx="59925" cy="55900"/>
            </a:xfrm>
            <a:custGeom>
              <a:avLst/>
              <a:gdLst/>
              <a:ahLst/>
              <a:cxnLst/>
              <a:rect l="l" t="t" r="r" b="b"/>
              <a:pathLst>
                <a:path w="2397" h="2236" extrusionOk="0">
                  <a:moveTo>
                    <a:pt x="2397" y="1"/>
                  </a:moveTo>
                  <a:lnTo>
                    <a:pt x="1" y="1949"/>
                  </a:lnTo>
                  <a:cubicBezTo>
                    <a:pt x="244" y="2030"/>
                    <a:pt x="406" y="2111"/>
                    <a:pt x="611" y="2192"/>
                  </a:cubicBezTo>
                  <a:cubicBezTo>
                    <a:pt x="709" y="2223"/>
                    <a:pt x="797" y="2235"/>
                    <a:pt x="877" y="2235"/>
                  </a:cubicBezTo>
                  <a:cubicBezTo>
                    <a:pt x="1328" y="2235"/>
                    <a:pt x="1504" y="1825"/>
                    <a:pt x="1504" y="1825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9"/>
            <p:cNvSpPr/>
            <p:nvPr/>
          </p:nvSpPr>
          <p:spPr>
            <a:xfrm>
              <a:off x="5218525" y="2057450"/>
              <a:ext cx="133950" cy="93375"/>
            </a:xfrm>
            <a:custGeom>
              <a:avLst/>
              <a:gdLst/>
              <a:ahLst/>
              <a:cxnLst/>
              <a:rect l="l" t="t" r="r" b="b"/>
              <a:pathLst>
                <a:path w="5358" h="3735" extrusionOk="0">
                  <a:moveTo>
                    <a:pt x="3936" y="1"/>
                  </a:moveTo>
                  <a:lnTo>
                    <a:pt x="1" y="3247"/>
                  </a:lnTo>
                  <a:cubicBezTo>
                    <a:pt x="365" y="3410"/>
                    <a:pt x="770" y="3572"/>
                    <a:pt x="1137" y="3734"/>
                  </a:cubicBezTo>
                  <a:lnTo>
                    <a:pt x="5358" y="283"/>
                  </a:lnTo>
                  <a:cubicBezTo>
                    <a:pt x="4952" y="202"/>
                    <a:pt x="4465" y="121"/>
                    <a:pt x="3936" y="1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9"/>
            <p:cNvSpPr/>
            <p:nvPr/>
          </p:nvSpPr>
          <p:spPr>
            <a:xfrm>
              <a:off x="5175925" y="2046250"/>
              <a:ext cx="86225" cy="71050"/>
            </a:xfrm>
            <a:custGeom>
              <a:avLst/>
              <a:gdLst/>
              <a:ahLst/>
              <a:cxnLst/>
              <a:rect l="l" t="t" r="r" b="b"/>
              <a:pathLst>
                <a:path w="3449" h="2842" extrusionOk="0">
                  <a:moveTo>
                    <a:pt x="1867" y="1"/>
                  </a:moveTo>
                  <a:lnTo>
                    <a:pt x="121" y="1462"/>
                  </a:lnTo>
                  <a:cubicBezTo>
                    <a:pt x="1" y="2030"/>
                    <a:pt x="39" y="2598"/>
                    <a:pt x="163" y="2842"/>
                  </a:cubicBezTo>
                  <a:lnTo>
                    <a:pt x="3448" y="124"/>
                  </a:lnTo>
                  <a:cubicBezTo>
                    <a:pt x="2880" y="82"/>
                    <a:pt x="2312" y="1"/>
                    <a:pt x="1867" y="1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9"/>
            <p:cNvSpPr/>
            <p:nvPr/>
          </p:nvSpPr>
          <p:spPr>
            <a:xfrm>
              <a:off x="5374775" y="2046550"/>
              <a:ext cx="201875" cy="127675"/>
            </a:xfrm>
            <a:custGeom>
              <a:avLst/>
              <a:gdLst/>
              <a:ahLst/>
              <a:cxnLst/>
              <a:rect l="l" t="t" r="r" b="b"/>
              <a:pathLst>
                <a:path w="8075" h="5107" extrusionOk="0">
                  <a:moveTo>
                    <a:pt x="6259" y="0"/>
                  </a:moveTo>
                  <a:cubicBezTo>
                    <a:pt x="4329" y="0"/>
                    <a:pt x="1" y="882"/>
                    <a:pt x="1" y="882"/>
                  </a:cubicBezTo>
                  <a:lnTo>
                    <a:pt x="1906" y="4696"/>
                  </a:lnTo>
                  <a:cubicBezTo>
                    <a:pt x="1906" y="4696"/>
                    <a:pt x="2082" y="5106"/>
                    <a:pt x="2533" y="5106"/>
                  </a:cubicBezTo>
                  <a:cubicBezTo>
                    <a:pt x="2613" y="5106"/>
                    <a:pt x="2701" y="5094"/>
                    <a:pt x="2799" y="5063"/>
                  </a:cubicBezTo>
                  <a:cubicBezTo>
                    <a:pt x="4179" y="4534"/>
                    <a:pt x="7549" y="3196"/>
                    <a:pt x="7750" y="2911"/>
                  </a:cubicBezTo>
                  <a:cubicBezTo>
                    <a:pt x="8075" y="2586"/>
                    <a:pt x="7993" y="638"/>
                    <a:pt x="7062" y="112"/>
                  </a:cubicBezTo>
                  <a:cubicBezTo>
                    <a:pt x="6917" y="33"/>
                    <a:pt x="6633" y="0"/>
                    <a:pt x="6259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9"/>
            <p:cNvSpPr/>
            <p:nvPr/>
          </p:nvSpPr>
          <p:spPr>
            <a:xfrm>
              <a:off x="5388975" y="2049350"/>
              <a:ext cx="99450" cy="72000"/>
            </a:xfrm>
            <a:custGeom>
              <a:avLst/>
              <a:gdLst/>
              <a:ahLst/>
              <a:cxnLst/>
              <a:rect l="l" t="t" r="r" b="b"/>
              <a:pathLst>
                <a:path w="3978" h="2880" extrusionOk="0">
                  <a:moveTo>
                    <a:pt x="3978" y="0"/>
                  </a:moveTo>
                  <a:cubicBezTo>
                    <a:pt x="3247" y="81"/>
                    <a:pt x="2517" y="202"/>
                    <a:pt x="1825" y="325"/>
                  </a:cubicBezTo>
                  <a:lnTo>
                    <a:pt x="1" y="1867"/>
                  </a:lnTo>
                  <a:lnTo>
                    <a:pt x="488" y="2880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9"/>
            <p:cNvSpPr/>
            <p:nvPr/>
          </p:nvSpPr>
          <p:spPr>
            <a:xfrm>
              <a:off x="5413325" y="2046250"/>
              <a:ext cx="149125" cy="124875"/>
            </a:xfrm>
            <a:custGeom>
              <a:avLst/>
              <a:gdLst/>
              <a:ahLst/>
              <a:cxnLst/>
              <a:rect l="l" t="t" r="r" b="b"/>
              <a:pathLst>
                <a:path w="5965" h="4995" extrusionOk="0">
                  <a:moveTo>
                    <a:pt x="4870" y="1"/>
                  </a:moveTo>
                  <a:lnTo>
                    <a:pt x="1" y="4020"/>
                  </a:lnTo>
                  <a:lnTo>
                    <a:pt x="364" y="4708"/>
                  </a:lnTo>
                  <a:cubicBezTo>
                    <a:pt x="364" y="4708"/>
                    <a:pt x="445" y="4871"/>
                    <a:pt x="569" y="4994"/>
                  </a:cubicBezTo>
                  <a:lnTo>
                    <a:pt x="5965" y="530"/>
                  </a:lnTo>
                  <a:cubicBezTo>
                    <a:pt x="5844" y="368"/>
                    <a:pt x="5721" y="244"/>
                    <a:pt x="5520" y="124"/>
                  </a:cubicBezTo>
                  <a:cubicBezTo>
                    <a:pt x="5396" y="43"/>
                    <a:pt x="5195" y="43"/>
                    <a:pt x="4870" y="1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9"/>
            <p:cNvSpPr/>
            <p:nvPr/>
          </p:nvSpPr>
          <p:spPr>
            <a:xfrm>
              <a:off x="5506675" y="2093975"/>
              <a:ext cx="66975" cy="54825"/>
            </a:xfrm>
            <a:custGeom>
              <a:avLst/>
              <a:gdLst/>
              <a:ahLst/>
              <a:cxnLst/>
              <a:rect l="l" t="t" r="r" b="b"/>
              <a:pathLst>
                <a:path w="2679" h="2193" extrusionOk="0">
                  <a:moveTo>
                    <a:pt x="2636" y="1"/>
                  </a:moveTo>
                  <a:lnTo>
                    <a:pt x="0" y="2192"/>
                  </a:lnTo>
                  <a:cubicBezTo>
                    <a:pt x="1218" y="1705"/>
                    <a:pt x="2354" y="1176"/>
                    <a:pt x="2474" y="1014"/>
                  </a:cubicBezTo>
                  <a:cubicBezTo>
                    <a:pt x="2636" y="894"/>
                    <a:pt x="2679" y="488"/>
                    <a:pt x="2636" y="1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5" name="Google Shape;1545;p59"/>
          <p:cNvGrpSpPr/>
          <p:nvPr/>
        </p:nvGrpSpPr>
        <p:grpSpPr>
          <a:xfrm>
            <a:off x="6936025" y="7558775"/>
            <a:ext cx="435300" cy="199550"/>
            <a:chOff x="6469425" y="2003500"/>
            <a:chExt cx="435300" cy="199550"/>
          </a:xfrm>
        </p:grpSpPr>
        <p:sp>
          <p:nvSpPr>
            <p:cNvPr id="1546" name="Google Shape;1546;p59"/>
            <p:cNvSpPr/>
            <p:nvPr/>
          </p:nvSpPr>
          <p:spPr>
            <a:xfrm>
              <a:off x="6502950" y="2009975"/>
              <a:ext cx="199850" cy="74875"/>
            </a:xfrm>
            <a:custGeom>
              <a:avLst/>
              <a:gdLst/>
              <a:ahLst/>
              <a:cxnLst/>
              <a:rect l="l" t="t" r="r" b="b"/>
              <a:pathLst>
                <a:path w="7994" h="2995" extrusionOk="0">
                  <a:moveTo>
                    <a:pt x="2533" y="0"/>
                  </a:moveTo>
                  <a:cubicBezTo>
                    <a:pt x="925" y="0"/>
                    <a:pt x="0" y="764"/>
                    <a:pt x="0" y="764"/>
                  </a:cubicBezTo>
                  <a:lnTo>
                    <a:pt x="0" y="1494"/>
                  </a:lnTo>
                  <a:lnTo>
                    <a:pt x="2598" y="2994"/>
                  </a:lnTo>
                  <a:cubicBezTo>
                    <a:pt x="2598" y="2994"/>
                    <a:pt x="7993" y="1858"/>
                    <a:pt x="4909" y="520"/>
                  </a:cubicBezTo>
                  <a:cubicBezTo>
                    <a:pt x="4008" y="135"/>
                    <a:pt x="3210" y="0"/>
                    <a:pt x="2533" y="0"/>
                  </a:cubicBez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9"/>
            <p:cNvSpPr/>
            <p:nvPr/>
          </p:nvSpPr>
          <p:spPr>
            <a:xfrm>
              <a:off x="6473475" y="2003500"/>
              <a:ext cx="422075" cy="178000"/>
            </a:xfrm>
            <a:custGeom>
              <a:avLst/>
              <a:gdLst/>
              <a:ahLst/>
              <a:cxnLst/>
              <a:rect l="l" t="t" r="r" b="b"/>
              <a:pathLst>
                <a:path w="16883" h="7120" extrusionOk="0">
                  <a:moveTo>
                    <a:pt x="6481" y="1"/>
                  </a:moveTo>
                  <a:cubicBezTo>
                    <a:pt x="6416" y="1"/>
                    <a:pt x="6354" y="16"/>
                    <a:pt x="6293" y="49"/>
                  </a:cubicBezTo>
                  <a:cubicBezTo>
                    <a:pt x="5643" y="373"/>
                    <a:pt x="6250" y="1630"/>
                    <a:pt x="3695" y="2117"/>
                  </a:cubicBezTo>
                  <a:cubicBezTo>
                    <a:pt x="3539" y="2144"/>
                    <a:pt x="3390" y="2156"/>
                    <a:pt x="3248" y="2156"/>
                  </a:cubicBezTo>
                  <a:cubicBezTo>
                    <a:pt x="1878" y="2156"/>
                    <a:pt x="1179" y="1023"/>
                    <a:pt x="1179" y="1023"/>
                  </a:cubicBezTo>
                  <a:cubicBezTo>
                    <a:pt x="1179" y="1023"/>
                    <a:pt x="368" y="1834"/>
                    <a:pt x="244" y="3253"/>
                  </a:cubicBezTo>
                  <a:cubicBezTo>
                    <a:pt x="82" y="4675"/>
                    <a:pt x="82" y="5363"/>
                    <a:pt x="1" y="5607"/>
                  </a:cubicBezTo>
                  <a:cubicBezTo>
                    <a:pt x="1" y="5607"/>
                    <a:pt x="43" y="5974"/>
                    <a:pt x="2030" y="6013"/>
                  </a:cubicBezTo>
                  <a:cubicBezTo>
                    <a:pt x="4020" y="6055"/>
                    <a:pt x="6737" y="6418"/>
                    <a:pt x="9010" y="6905"/>
                  </a:cubicBezTo>
                  <a:cubicBezTo>
                    <a:pt x="9578" y="7040"/>
                    <a:pt x="10354" y="7119"/>
                    <a:pt x="11199" y="7119"/>
                  </a:cubicBezTo>
                  <a:cubicBezTo>
                    <a:pt x="13672" y="7119"/>
                    <a:pt x="16733" y="6438"/>
                    <a:pt x="16883" y="4470"/>
                  </a:cubicBezTo>
                  <a:cubicBezTo>
                    <a:pt x="16883" y="4470"/>
                    <a:pt x="16720" y="3740"/>
                    <a:pt x="15464" y="3620"/>
                  </a:cubicBezTo>
                  <a:cubicBezTo>
                    <a:pt x="14247" y="3497"/>
                    <a:pt x="12380" y="3782"/>
                    <a:pt x="9984" y="2441"/>
                  </a:cubicBezTo>
                  <a:cubicBezTo>
                    <a:pt x="7867" y="1238"/>
                    <a:pt x="7063" y="1"/>
                    <a:pt x="6481" y="1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9"/>
            <p:cNvSpPr/>
            <p:nvPr/>
          </p:nvSpPr>
          <p:spPr>
            <a:xfrm>
              <a:off x="6469425" y="2115250"/>
              <a:ext cx="435300" cy="87800"/>
            </a:xfrm>
            <a:custGeom>
              <a:avLst/>
              <a:gdLst/>
              <a:ahLst/>
              <a:cxnLst/>
              <a:rect l="l" t="t" r="r" b="b"/>
              <a:pathLst>
                <a:path w="17412" h="3512" extrusionOk="0">
                  <a:moveTo>
                    <a:pt x="17045" y="0"/>
                  </a:moveTo>
                  <a:lnTo>
                    <a:pt x="17045" y="0"/>
                  </a:lnTo>
                  <a:cubicBezTo>
                    <a:pt x="16895" y="1968"/>
                    <a:pt x="13834" y="2649"/>
                    <a:pt x="11361" y="2649"/>
                  </a:cubicBezTo>
                  <a:cubicBezTo>
                    <a:pt x="10516" y="2649"/>
                    <a:pt x="9740" y="2570"/>
                    <a:pt x="9172" y="2435"/>
                  </a:cubicBezTo>
                  <a:cubicBezTo>
                    <a:pt x="6899" y="1948"/>
                    <a:pt x="4182" y="1585"/>
                    <a:pt x="2192" y="1543"/>
                  </a:cubicBezTo>
                  <a:cubicBezTo>
                    <a:pt x="205" y="1504"/>
                    <a:pt x="163" y="1137"/>
                    <a:pt x="163" y="1137"/>
                  </a:cubicBezTo>
                  <a:cubicBezTo>
                    <a:pt x="163" y="1137"/>
                    <a:pt x="0" y="1948"/>
                    <a:pt x="0" y="2153"/>
                  </a:cubicBezTo>
                  <a:cubicBezTo>
                    <a:pt x="0" y="2315"/>
                    <a:pt x="487" y="3127"/>
                    <a:pt x="2721" y="3208"/>
                  </a:cubicBezTo>
                  <a:cubicBezTo>
                    <a:pt x="2867" y="3211"/>
                    <a:pt x="3007" y="3212"/>
                    <a:pt x="3142" y="3212"/>
                  </a:cubicBezTo>
                  <a:cubicBezTo>
                    <a:pt x="4415" y="3212"/>
                    <a:pt x="5253" y="3108"/>
                    <a:pt x="6216" y="3108"/>
                  </a:cubicBezTo>
                  <a:cubicBezTo>
                    <a:pt x="6689" y="3108"/>
                    <a:pt x="7193" y="3133"/>
                    <a:pt x="7792" y="3208"/>
                  </a:cubicBezTo>
                  <a:cubicBezTo>
                    <a:pt x="8793" y="3311"/>
                    <a:pt x="10254" y="3512"/>
                    <a:pt x="11736" y="3512"/>
                  </a:cubicBezTo>
                  <a:cubicBezTo>
                    <a:pt x="13139" y="3512"/>
                    <a:pt x="14560" y="3332"/>
                    <a:pt x="15626" y="2721"/>
                  </a:cubicBezTo>
                  <a:cubicBezTo>
                    <a:pt x="17412" y="1705"/>
                    <a:pt x="17249" y="731"/>
                    <a:pt x="17045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9"/>
            <p:cNvSpPr/>
            <p:nvPr/>
          </p:nvSpPr>
          <p:spPr>
            <a:xfrm>
              <a:off x="6617550" y="2003500"/>
              <a:ext cx="185725" cy="106000"/>
            </a:xfrm>
            <a:custGeom>
              <a:avLst/>
              <a:gdLst/>
              <a:ahLst/>
              <a:cxnLst/>
              <a:rect l="l" t="t" r="r" b="b"/>
              <a:pathLst>
                <a:path w="7429" h="4240" extrusionOk="0">
                  <a:moveTo>
                    <a:pt x="718" y="1"/>
                  </a:moveTo>
                  <a:cubicBezTo>
                    <a:pt x="653" y="1"/>
                    <a:pt x="591" y="16"/>
                    <a:pt x="530" y="49"/>
                  </a:cubicBezTo>
                  <a:cubicBezTo>
                    <a:pt x="244" y="169"/>
                    <a:pt x="163" y="536"/>
                    <a:pt x="0" y="941"/>
                  </a:cubicBezTo>
                  <a:lnTo>
                    <a:pt x="935" y="1873"/>
                  </a:lnTo>
                  <a:cubicBezTo>
                    <a:pt x="1867" y="2646"/>
                    <a:pt x="3127" y="4065"/>
                    <a:pt x="5195" y="4227"/>
                  </a:cubicBezTo>
                  <a:cubicBezTo>
                    <a:pt x="5337" y="4235"/>
                    <a:pt x="5470" y="4239"/>
                    <a:pt x="5595" y="4239"/>
                  </a:cubicBezTo>
                  <a:cubicBezTo>
                    <a:pt x="7321" y="4239"/>
                    <a:pt x="7428" y="3497"/>
                    <a:pt x="7428" y="3497"/>
                  </a:cubicBezTo>
                  <a:cubicBezTo>
                    <a:pt x="6493" y="3376"/>
                    <a:pt x="5438" y="3091"/>
                    <a:pt x="4221" y="2441"/>
                  </a:cubicBezTo>
                  <a:cubicBezTo>
                    <a:pt x="2104" y="1238"/>
                    <a:pt x="1300" y="1"/>
                    <a:pt x="718" y="1"/>
                  </a:cubicBezTo>
                  <a:close/>
                </a:path>
              </a:pathLst>
            </a:custGeom>
            <a:solidFill>
              <a:srgbClr val="4C4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9"/>
            <p:cNvSpPr/>
            <p:nvPr/>
          </p:nvSpPr>
          <p:spPr>
            <a:xfrm>
              <a:off x="6638900" y="2038150"/>
              <a:ext cx="13175" cy="14225"/>
            </a:xfrm>
            <a:custGeom>
              <a:avLst/>
              <a:gdLst/>
              <a:ahLst/>
              <a:cxnLst/>
              <a:rect l="l" t="t" r="r" b="b"/>
              <a:pathLst>
                <a:path w="527" h="569" extrusionOk="0">
                  <a:moveTo>
                    <a:pt x="283" y="0"/>
                  </a:moveTo>
                  <a:cubicBezTo>
                    <a:pt x="120" y="0"/>
                    <a:pt x="0" y="124"/>
                    <a:pt x="0" y="286"/>
                  </a:cubicBezTo>
                  <a:cubicBezTo>
                    <a:pt x="0" y="448"/>
                    <a:pt x="120" y="568"/>
                    <a:pt x="283" y="568"/>
                  </a:cubicBezTo>
                  <a:cubicBezTo>
                    <a:pt x="406" y="568"/>
                    <a:pt x="526" y="448"/>
                    <a:pt x="526" y="286"/>
                  </a:cubicBezTo>
                  <a:cubicBezTo>
                    <a:pt x="526" y="124"/>
                    <a:pt x="406" y="0"/>
                    <a:pt x="283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9"/>
            <p:cNvSpPr/>
            <p:nvPr/>
          </p:nvSpPr>
          <p:spPr>
            <a:xfrm>
              <a:off x="6641100" y="2020375"/>
              <a:ext cx="28250" cy="30000"/>
            </a:xfrm>
            <a:custGeom>
              <a:avLst/>
              <a:gdLst/>
              <a:ahLst/>
              <a:cxnLst/>
              <a:rect l="l" t="t" r="r" b="b"/>
              <a:pathLst>
                <a:path w="1130" h="1200" extrusionOk="0">
                  <a:moveTo>
                    <a:pt x="957" y="0"/>
                  </a:moveTo>
                  <a:cubicBezTo>
                    <a:pt x="916" y="0"/>
                    <a:pt x="886" y="23"/>
                    <a:pt x="886" y="23"/>
                  </a:cubicBezTo>
                  <a:cubicBezTo>
                    <a:pt x="763" y="429"/>
                    <a:pt x="32" y="874"/>
                    <a:pt x="32" y="874"/>
                  </a:cubicBezTo>
                  <a:cubicBezTo>
                    <a:pt x="1" y="1172"/>
                    <a:pt x="128" y="1200"/>
                    <a:pt x="176" y="1200"/>
                  </a:cubicBezTo>
                  <a:cubicBezTo>
                    <a:pt x="188" y="1200"/>
                    <a:pt x="195" y="1198"/>
                    <a:pt x="195" y="1198"/>
                  </a:cubicBezTo>
                  <a:cubicBezTo>
                    <a:pt x="1006" y="835"/>
                    <a:pt x="1130" y="224"/>
                    <a:pt x="1130" y="224"/>
                  </a:cubicBezTo>
                  <a:cubicBezTo>
                    <a:pt x="1084" y="40"/>
                    <a:pt x="1011" y="0"/>
                    <a:pt x="957" y="0"/>
                  </a:cubicBezTo>
                  <a:close/>
                </a:path>
              </a:pathLst>
            </a:custGeom>
            <a:solidFill>
              <a:srgbClr val="F4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9"/>
            <p:cNvSpPr/>
            <p:nvPr/>
          </p:nvSpPr>
          <p:spPr>
            <a:xfrm>
              <a:off x="6674350" y="2064525"/>
              <a:ext cx="13275" cy="14225"/>
            </a:xfrm>
            <a:custGeom>
              <a:avLst/>
              <a:gdLst/>
              <a:ahLst/>
              <a:cxnLst/>
              <a:rect l="l" t="t" r="r" b="b"/>
              <a:pathLst>
                <a:path w="531" h="569" extrusionOk="0">
                  <a:moveTo>
                    <a:pt x="244" y="0"/>
                  </a:moveTo>
                  <a:cubicBezTo>
                    <a:pt x="124" y="0"/>
                    <a:pt x="1" y="124"/>
                    <a:pt x="1" y="286"/>
                  </a:cubicBezTo>
                  <a:cubicBezTo>
                    <a:pt x="1" y="448"/>
                    <a:pt x="124" y="569"/>
                    <a:pt x="244" y="569"/>
                  </a:cubicBezTo>
                  <a:cubicBezTo>
                    <a:pt x="407" y="569"/>
                    <a:pt x="530" y="448"/>
                    <a:pt x="530" y="286"/>
                  </a:cubicBezTo>
                  <a:cubicBezTo>
                    <a:pt x="530" y="124"/>
                    <a:pt x="407" y="0"/>
                    <a:pt x="244" y="0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9"/>
            <p:cNvSpPr/>
            <p:nvPr/>
          </p:nvSpPr>
          <p:spPr>
            <a:xfrm>
              <a:off x="6675425" y="2046750"/>
              <a:ext cx="29400" cy="31025"/>
            </a:xfrm>
            <a:custGeom>
              <a:avLst/>
              <a:gdLst/>
              <a:ahLst/>
              <a:cxnLst/>
              <a:rect l="l" t="t" r="r" b="b"/>
              <a:pathLst>
                <a:path w="1176" h="1241" extrusionOk="0">
                  <a:moveTo>
                    <a:pt x="980" y="0"/>
                  </a:moveTo>
                  <a:cubicBezTo>
                    <a:pt x="931" y="0"/>
                    <a:pt x="893" y="23"/>
                    <a:pt x="893" y="23"/>
                  </a:cubicBezTo>
                  <a:cubicBezTo>
                    <a:pt x="812" y="429"/>
                    <a:pt x="81" y="916"/>
                    <a:pt x="81" y="916"/>
                  </a:cubicBezTo>
                  <a:cubicBezTo>
                    <a:pt x="0" y="1241"/>
                    <a:pt x="244" y="1241"/>
                    <a:pt x="244" y="1241"/>
                  </a:cubicBezTo>
                  <a:cubicBezTo>
                    <a:pt x="1055" y="874"/>
                    <a:pt x="1175" y="224"/>
                    <a:pt x="1175" y="224"/>
                  </a:cubicBezTo>
                  <a:cubicBezTo>
                    <a:pt x="1129" y="40"/>
                    <a:pt x="1044" y="0"/>
                    <a:pt x="980" y="0"/>
                  </a:cubicBezTo>
                  <a:close/>
                </a:path>
              </a:pathLst>
            </a:custGeom>
            <a:solidFill>
              <a:srgbClr val="F4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9"/>
            <p:cNvSpPr/>
            <p:nvPr/>
          </p:nvSpPr>
          <p:spPr>
            <a:xfrm>
              <a:off x="6711950" y="2089650"/>
              <a:ext cx="15200" cy="14700"/>
            </a:xfrm>
            <a:custGeom>
              <a:avLst/>
              <a:gdLst/>
              <a:ahLst/>
              <a:cxnLst/>
              <a:rect l="l" t="t" r="r" b="b"/>
              <a:pathLst>
                <a:path w="608" h="588" extrusionOk="0">
                  <a:moveTo>
                    <a:pt x="310" y="1"/>
                  </a:moveTo>
                  <a:cubicBezTo>
                    <a:pt x="287" y="1"/>
                    <a:pt x="265" y="4"/>
                    <a:pt x="244" y="12"/>
                  </a:cubicBezTo>
                  <a:cubicBezTo>
                    <a:pt x="81" y="12"/>
                    <a:pt x="0" y="174"/>
                    <a:pt x="39" y="336"/>
                  </a:cubicBezTo>
                  <a:cubicBezTo>
                    <a:pt x="76" y="478"/>
                    <a:pt x="172" y="587"/>
                    <a:pt x="303" y="587"/>
                  </a:cubicBezTo>
                  <a:cubicBezTo>
                    <a:pt x="323" y="587"/>
                    <a:pt x="343" y="585"/>
                    <a:pt x="364" y="580"/>
                  </a:cubicBezTo>
                  <a:cubicBezTo>
                    <a:pt x="487" y="537"/>
                    <a:pt x="607" y="375"/>
                    <a:pt x="568" y="213"/>
                  </a:cubicBezTo>
                  <a:cubicBezTo>
                    <a:pt x="534" y="79"/>
                    <a:pt x="417" y="1"/>
                    <a:pt x="310" y="1"/>
                  </a:cubicBez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9"/>
            <p:cNvSpPr/>
            <p:nvPr/>
          </p:nvSpPr>
          <p:spPr>
            <a:xfrm>
              <a:off x="6714950" y="2067050"/>
              <a:ext cx="24375" cy="35100"/>
            </a:xfrm>
            <a:custGeom>
              <a:avLst/>
              <a:gdLst/>
              <a:ahLst/>
              <a:cxnLst/>
              <a:rect l="l" t="t" r="r" b="b"/>
              <a:pathLst>
                <a:path w="975" h="1404" extrusionOk="0">
                  <a:moveTo>
                    <a:pt x="749" y="0"/>
                  </a:moveTo>
                  <a:cubicBezTo>
                    <a:pt x="687" y="0"/>
                    <a:pt x="650" y="62"/>
                    <a:pt x="650" y="62"/>
                  </a:cubicBezTo>
                  <a:cubicBezTo>
                    <a:pt x="650" y="468"/>
                    <a:pt x="0" y="1117"/>
                    <a:pt x="0" y="1117"/>
                  </a:cubicBezTo>
                  <a:cubicBezTo>
                    <a:pt x="34" y="1379"/>
                    <a:pt x="172" y="1404"/>
                    <a:pt x="224" y="1404"/>
                  </a:cubicBezTo>
                  <a:cubicBezTo>
                    <a:pt x="236" y="1404"/>
                    <a:pt x="244" y="1403"/>
                    <a:pt x="244" y="1403"/>
                  </a:cubicBezTo>
                  <a:cubicBezTo>
                    <a:pt x="974" y="834"/>
                    <a:pt x="935" y="185"/>
                    <a:pt x="935" y="185"/>
                  </a:cubicBezTo>
                  <a:cubicBezTo>
                    <a:pt x="863" y="40"/>
                    <a:pt x="798" y="0"/>
                    <a:pt x="749" y="0"/>
                  </a:cubicBezTo>
                  <a:close/>
                </a:path>
              </a:pathLst>
            </a:custGeom>
            <a:solidFill>
              <a:srgbClr val="F4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6" name="Google Shape;1556;p59"/>
          <p:cNvGrpSpPr/>
          <p:nvPr/>
        </p:nvGrpSpPr>
        <p:grpSpPr>
          <a:xfrm>
            <a:off x="7730450" y="7456500"/>
            <a:ext cx="114625" cy="309425"/>
            <a:chOff x="7263850" y="1901225"/>
            <a:chExt cx="114625" cy="309425"/>
          </a:xfrm>
        </p:grpSpPr>
        <p:sp>
          <p:nvSpPr>
            <p:cNvPr id="1557" name="Google Shape;1557;p59"/>
            <p:cNvSpPr/>
            <p:nvPr/>
          </p:nvSpPr>
          <p:spPr>
            <a:xfrm>
              <a:off x="7296325" y="1952925"/>
              <a:ext cx="46675" cy="13250"/>
            </a:xfrm>
            <a:custGeom>
              <a:avLst/>
              <a:gdLst/>
              <a:ahLst/>
              <a:cxnLst/>
              <a:rect l="l" t="t" r="r" b="b"/>
              <a:pathLst>
                <a:path w="1867" h="530" extrusionOk="0">
                  <a:moveTo>
                    <a:pt x="0" y="0"/>
                  </a:moveTo>
                  <a:lnTo>
                    <a:pt x="0" y="530"/>
                  </a:lnTo>
                  <a:lnTo>
                    <a:pt x="1867" y="530"/>
                  </a:lnTo>
                  <a:lnTo>
                    <a:pt x="1867" y="0"/>
                  </a:ln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9"/>
            <p:cNvSpPr/>
            <p:nvPr/>
          </p:nvSpPr>
          <p:spPr>
            <a:xfrm>
              <a:off x="7277000" y="2037175"/>
              <a:ext cx="84275" cy="31425"/>
            </a:xfrm>
            <a:custGeom>
              <a:avLst/>
              <a:gdLst/>
              <a:ahLst/>
              <a:cxnLst/>
              <a:rect l="l" t="t" r="r" b="b"/>
              <a:pathLst>
                <a:path w="3371" h="1257" extrusionOk="0">
                  <a:moveTo>
                    <a:pt x="0" y="0"/>
                  </a:moveTo>
                  <a:lnTo>
                    <a:pt x="0" y="1257"/>
                  </a:lnTo>
                  <a:lnTo>
                    <a:pt x="3370" y="1257"/>
                  </a:lnTo>
                  <a:lnTo>
                    <a:pt x="3370" y="0"/>
                  </a:lnTo>
                  <a:close/>
                </a:path>
              </a:pathLst>
            </a:custGeom>
            <a:solidFill>
              <a:srgbClr val="211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9"/>
            <p:cNvSpPr/>
            <p:nvPr/>
          </p:nvSpPr>
          <p:spPr>
            <a:xfrm>
              <a:off x="7263850" y="1962100"/>
              <a:ext cx="111625" cy="80125"/>
            </a:xfrm>
            <a:custGeom>
              <a:avLst/>
              <a:gdLst/>
              <a:ahLst/>
              <a:cxnLst/>
              <a:rect l="l" t="t" r="r" b="b"/>
              <a:pathLst>
                <a:path w="4465" h="3205" extrusionOk="0">
                  <a:moveTo>
                    <a:pt x="1705" y="0"/>
                  </a:moveTo>
                  <a:cubicBezTo>
                    <a:pt x="1419" y="0"/>
                    <a:pt x="932" y="120"/>
                    <a:pt x="689" y="283"/>
                  </a:cubicBezTo>
                  <a:lnTo>
                    <a:pt x="488" y="406"/>
                  </a:lnTo>
                  <a:cubicBezTo>
                    <a:pt x="202" y="526"/>
                    <a:pt x="1" y="932"/>
                    <a:pt x="1" y="1257"/>
                  </a:cubicBezTo>
                  <a:lnTo>
                    <a:pt x="1" y="2111"/>
                  </a:lnTo>
                  <a:cubicBezTo>
                    <a:pt x="1" y="2393"/>
                    <a:pt x="121" y="2799"/>
                    <a:pt x="283" y="2922"/>
                  </a:cubicBezTo>
                  <a:cubicBezTo>
                    <a:pt x="445" y="3084"/>
                    <a:pt x="851" y="3205"/>
                    <a:pt x="1137" y="3205"/>
                  </a:cubicBezTo>
                  <a:lnTo>
                    <a:pt x="3286" y="3205"/>
                  </a:lnTo>
                  <a:cubicBezTo>
                    <a:pt x="3611" y="3205"/>
                    <a:pt x="4017" y="3084"/>
                    <a:pt x="4179" y="2922"/>
                  </a:cubicBezTo>
                  <a:cubicBezTo>
                    <a:pt x="4341" y="2799"/>
                    <a:pt x="4465" y="2393"/>
                    <a:pt x="4465" y="2111"/>
                  </a:cubicBezTo>
                  <a:lnTo>
                    <a:pt x="4465" y="1257"/>
                  </a:lnTo>
                  <a:cubicBezTo>
                    <a:pt x="4465" y="932"/>
                    <a:pt x="4221" y="526"/>
                    <a:pt x="3978" y="406"/>
                  </a:cubicBezTo>
                  <a:lnTo>
                    <a:pt x="3773" y="283"/>
                  </a:lnTo>
                  <a:cubicBezTo>
                    <a:pt x="3491" y="120"/>
                    <a:pt x="3043" y="0"/>
                    <a:pt x="2760" y="0"/>
                  </a:cubicBezTo>
                  <a:close/>
                </a:path>
              </a:pathLst>
            </a:custGeom>
            <a:solidFill>
              <a:srgbClr val="4C4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9"/>
            <p:cNvSpPr/>
            <p:nvPr/>
          </p:nvSpPr>
          <p:spPr>
            <a:xfrm>
              <a:off x="7264825" y="2063550"/>
              <a:ext cx="109600" cy="147100"/>
            </a:xfrm>
            <a:custGeom>
              <a:avLst/>
              <a:gdLst/>
              <a:ahLst/>
              <a:cxnLst/>
              <a:rect l="l" t="t" r="r" b="b"/>
              <a:pathLst>
                <a:path w="4384" h="5884" extrusionOk="0">
                  <a:moveTo>
                    <a:pt x="1461" y="0"/>
                  </a:moveTo>
                  <a:cubicBezTo>
                    <a:pt x="1056" y="0"/>
                    <a:pt x="569" y="121"/>
                    <a:pt x="367" y="244"/>
                  </a:cubicBezTo>
                  <a:cubicBezTo>
                    <a:pt x="163" y="364"/>
                    <a:pt x="1" y="731"/>
                    <a:pt x="1" y="1056"/>
                  </a:cubicBezTo>
                  <a:lnTo>
                    <a:pt x="1" y="4666"/>
                  </a:lnTo>
                  <a:cubicBezTo>
                    <a:pt x="1" y="4990"/>
                    <a:pt x="163" y="5396"/>
                    <a:pt x="367" y="5558"/>
                  </a:cubicBezTo>
                  <a:cubicBezTo>
                    <a:pt x="569" y="5763"/>
                    <a:pt x="1056" y="5883"/>
                    <a:pt x="1461" y="5883"/>
                  </a:cubicBezTo>
                  <a:lnTo>
                    <a:pt x="2922" y="5883"/>
                  </a:lnTo>
                  <a:cubicBezTo>
                    <a:pt x="3328" y="5883"/>
                    <a:pt x="3815" y="5763"/>
                    <a:pt x="4020" y="5558"/>
                  </a:cubicBezTo>
                  <a:cubicBezTo>
                    <a:pt x="4221" y="5396"/>
                    <a:pt x="4383" y="4990"/>
                    <a:pt x="4383" y="4666"/>
                  </a:cubicBezTo>
                  <a:lnTo>
                    <a:pt x="4383" y="1056"/>
                  </a:lnTo>
                  <a:cubicBezTo>
                    <a:pt x="4383" y="731"/>
                    <a:pt x="4221" y="364"/>
                    <a:pt x="4020" y="244"/>
                  </a:cubicBezTo>
                  <a:cubicBezTo>
                    <a:pt x="3815" y="121"/>
                    <a:pt x="3328" y="0"/>
                    <a:pt x="2922" y="0"/>
                  </a:cubicBezTo>
                  <a:close/>
                </a:path>
              </a:pathLst>
            </a:custGeom>
            <a:solidFill>
              <a:srgbClr val="4C4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9"/>
            <p:cNvSpPr/>
            <p:nvPr/>
          </p:nvSpPr>
          <p:spPr>
            <a:xfrm>
              <a:off x="7287150" y="1925575"/>
              <a:ext cx="64950" cy="27375"/>
            </a:xfrm>
            <a:custGeom>
              <a:avLst/>
              <a:gdLst/>
              <a:ahLst/>
              <a:cxnLst/>
              <a:rect l="l" t="t" r="r" b="b"/>
              <a:pathLst>
                <a:path w="2598" h="1095" extrusionOk="0">
                  <a:moveTo>
                    <a:pt x="0" y="0"/>
                  </a:moveTo>
                  <a:lnTo>
                    <a:pt x="0" y="1094"/>
                  </a:lnTo>
                  <a:lnTo>
                    <a:pt x="2598" y="1094"/>
                  </a:lnTo>
                  <a:lnTo>
                    <a:pt x="2598" y="0"/>
                  </a:lnTo>
                  <a:close/>
                </a:path>
              </a:pathLst>
            </a:custGeom>
            <a:solidFill>
              <a:srgbClr val="975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9"/>
            <p:cNvSpPr/>
            <p:nvPr/>
          </p:nvSpPr>
          <p:spPr>
            <a:xfrm>
              <a:off x="7293225" y="1930600"/>
              <a:ext cx="5150" cy="17325"/>
            </a:xfrm>
            <a:custGeom>
              <a:avLst/>
              <a:gdLst/>
              <a:ahLst/>
              <a:cxnLst/>
              <a:rect l="l" t="t" r="r" b="b"/>
              <a:pathLst>
                <a:path w="206" h="693" extrusionOk="0">
                  <a:moveTo>
                    <a:pt x="1" y="1"/>
                  </a:moveTo>
                  <a:lnTo>
                    <a:pt x="1" y="692"/>
                  </a:lnTo>
                  <a:lnTo>
                    <a:pt x="205" y="692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9"/>
            <p:cNvSpPr/>
            <p:nvPr/>
          </p:nvSpPr>
          <p:spPr>
            <a:xfrm>
              <a:off x="7303375" y="1930600"/>
              <a:ext cx="4075" cy="17325"/>
            </a:xfrm>
            <a:custGeom>
              <a:avLst/>
              <a:gdLst/>
              <a:ahLst/>
              <a:cxnLst/>
              <a:rect l="l" t="t" r="r" b="b"/>
              <a:pathLst>
                <a:path w="163" h="693" extrusionOk="0">
                  <a:moveTo>
                    <a:pt x="1" y="1"/>
                  </a:moveTo>
                  <a:lnTo>
                    <a:pt x="1" y="692"/>
                  </a:lnTo>
                  <a:lnTo>
                    <a:pt x="163" y="692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9"/>
            <p:cNvSpPr/>
            <p:nvPr/>
          </p:nvSpPr>
          <p:spPr>
            <a:xfrm>
              <a:off x="7312550" y="1930600"/>
              <a:ext cx="4075" cy="17325"/>
            </a:xfrm>
            <a:custGeom>
              <a:avLst/>
              <a:gdLst/>
              <a:ahLst/>
              <a:cxnLst/>
              <a:rect l="l" t="t" r="r" b="b"/>
              <a:pathLst>
                <a:path w="163" h="693" extrusionOk="0">
                  <a:moveTo>
                    <a:pt x="0" y="1"/>
                  </a:moveTo>
                  <a:lnTo>
                    <a:pt x="0" y="692"/>
                  </a:lnTo>
                  <a:lnTo>
                    <a:pt x="163" y="692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9"/>
            <p:cNvSpPr/>
            <p:nvPr/>
          </p:nvSpPr>
          <p:spPr>
            <a:xfrm>
              <a:off x="7321650" y="1930600"/>
              <a:ext cx="5125" cy="17325"/>
            </a:xfrm>
            <a:custGeom>
              <a:avLst/>
              <a:gdLst/>
              <a:ahLst/>
              <a:cxnLst/>
              <a:rect l="l" t="t" r="r" b="b"/>
              <a:pathLst>
                <a:path w="205" h="693" extrusionOk="0">
                  <a:moveTo>
                    <a:pt x="0" y="1"/>
                  </a:moveTo>
                  <a:lnTo>
                    <a:pt x="0" y="692"/>
                  </a:lnTo>
                  <a:lnTo>
                    <a:pt x="205" y="692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9"/>
            <p:cNvSpPr/>
            <p:nvPr/>
          </p:nvSpPr>
          <p:spPr>
            <a:xfrm>
              <a:off x="7331775" y="1930600"/>
              <a:ext cx="4100" cy="17325"/>
            </a:xfrm>
            <a:custGeom>
              <a:avLst/>
              <a:gdLst/>
              <a:ahLst/>
              <a:cxnLst/>
              <a:rect l="l" t="t" r="r" b="b"/>
              <a:pathLst>
                <a:path w="164" h="693" extrusionOk="0">
                  <a:moveTo>
                    <a:pt x="1" y="1"/>
                  </a:moveTo>
                  <a:lnTo>
                    <a:pt x="1" y="692"/>
                  </a:lnTo>
                  <a:lnTo>
                    <a:pt x="163" y="692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9"/>
            <p:cNvSpPr/>
            <p:nvPr/>
          </p:nvSpPr>
          <p:spPr>
            <a:xfrm>
              <a:off x="7340950" y="1930600"/>
              <a:ext cx="4100" cy="17325"/>
            </a:xfrm>
            <a:custGeom>
              <a:avLst/>
              <a:gdLst/>
              <a:ahLst/>
              <a:cxnLst/>
              <a:rect l="l" t="t" r="r" b="b"/>
              <a:pathLst>
                <a:path w="164" h="693" extrusionOk="0">
                  <a:moveTo>
                    <a:pt x="1" y="1"/>
                  </a:moveTo>
                  <a:lnTo>
                    <a:pt x="1" y="692"/>
                  </a:lnTo>
                  <a:lnTo>
                    <a:pt x="163" y="692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9"/>
            <p:cNvSpPr/>
            <p:nvPr/>
          </p:nvSpPr>
          <p:spPr>
            <a:xfrm>
              <a:off x="7303375" y="1901225"/>
              <a:ext cx="31525" cy="24375"/>
            </a:xfrm>
            <a:custGeom>
              <a:avLst/>
              <a:gdLst/>
              <a:ahLst/>
              <a:cxnLst/>
              <a:rect l="l" t="t" r="r" b="b"/>
              <a:pathLst>
                <a:path w="1261" h="975" extrusionOk="0">
                  <a:moveTo>
                    <a:pt x="1" y="0"/>
                  </a:moveTo>
                  <a:lnTo>
                    <a:pt x="1" y="974"/>
                  </a:lnTo>
                  <a:lnTo>
                    <a:pt x="1260" y="974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9"/>
            <p:cNvSpPr/>
            <p:nvPr/>
          </p:nvSpPr>
          <p:spPr>
            <a:xfrm>
              <a:off x="7332850" y="1908275"/>
              <a:ext cx="45625" cy="39650"/>
            </a:xfrm>
            <a:custGeom>
              <a:avLst/>
              <a:gdLst/>
              <a:ahLst/>
              <a:cxnLst/>
              <a:rect l="l" t="t" r="r" b="b"/>
              <a:pathLst>
                <a:path w="1825" h="1586" extrusionOk="0">
                  <a:moveTo>
                    <a:pt x="0" y="1"/>
                  </a:moveTo>
                  <a:lnTo>
                    <a:pt x="0" y="163"/>
                  </a:lnTo>
                  <a:lnTo>
                    <a:pt x="1338" y="163"/>
                  </a:lnTo>
                  <a:cubicBezTo>
                    <a:pt x="1623" y="163"/>
                    <a:pt x="1662" y="325"/>
                    <a:pt x="1662" y="368"/>
                  </a:cubicBezTo>
                  <a:lnTo>
                    <a:pt x="1662" y="1260"/>
                  </a:lnTo>
                  <a:cubicBezTo>
                    <a:pt x="1662" y="1423"/>
                    <a:pt x="1461" y="1423"/>
                    <a:pt x="1419" y="1423"/>
                  </a:cubicBezTo>
                  <a:lnTo>
                    <a:pt x="770" y="1423"/>
                  </a:lnTo>
                  <a:lnTo>
                    <a:pt x="770" y="1585"/>
                  </a:lnTo>
                  <a:lnTo>
                    <a:pt x="1419" y="1585"/>
                  </a:lnTo>
                  <a:cubicBezTo>
                    <a:pt x="1542" y="1585"/>
                    <a:pt x="1825" y="1504"/>
                    <a:pt x="1825" y="1260"/>
                  </a:cubicBezTo>
                  <a:lnTo>
                    <a:pt x="1825" y="368"/>
                  </a:lnTo>
                  <a:lnTo>
                    <a:pt x="1825" y="325"/>
                  </a:lnTo>
                  <a:cubicBezTo>
                    <a:pt x="1786" y="244"/>
                    <a:pt x="1662" y="1"/>
                    <a:pt x="1338" y="1"/>
                  </a:cubicBezTo>
                  <a:close/>
                </a:path>
              </a:pathLst>
            </a:custGeom>
            <a:solidFill>
              <a:srgbClr val="6A32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0" name="Google Shape;1570;p59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ICONOGRAPHY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60"/>
          <p:cNvSpPr txBox="1">
            <a:spLocks noGrp="1"/>
          </p:cNvSpPr>
          <p:nvPr>
            <p:ph type="body" idx="1"/>
          </p:nvPr>
        </p:nvSpPr>
        <p:spPr>
          <a:xfrm>
            <a:off x="1281675" y="2272125"/>
            <a:ext cx="27243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sp>
        <p:nvSpPr>
          <p:cNvPr id="1576" name="Google Shape;1576;p60"/>
          <p:cNvSpPr txBox="1">
            <a:spLocks noGrp="1"/>
          </p:cNvSpPr>
          <p:nvPr>
            <p:ph type="title"/>
          </p:nvPr>
        </p:nvSpPr>
        <p:spPr>
          <a:xfrm>
            <a:off x="1280500" y="1490375"/>
            <a:ext cx="2724300" cy="5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GUIDELINES</a:t>
            </a:r>
            <a:endParaRPr/>
          </a:p>
        </p:txBody>
      </p:sp>
      <p:pic>
        <p:nvPicPr>
          <p:cNvPr id="1577" name="Google Shape;1577;p60" descr="Image02"/>
          <p:cNvPicPr preferRelativeResize="0"/>
          <p:nvPr/>
        </p:nvPicPr>
        <p:blipFill rotWithShape="1">
          <a:blip r:embed="rId3">
            <a:alphaModFix amt="39000"/>
          </a:blip>
          <a:srcRect t="54944" r="54302"/>
          <a:stretch/>
        </p:blipFill>
        <p:spPr>
          <a:xfrm rot="5400000">
            <a:off x="6544025" y="5030450"/>
            <a:ext cx="1572801" cy="15507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8" name="Google Shape;1578;p60"/>
          <p:cNvGrpSpPr/>
          <p:nvPr/>
        </p:nvGrpSpPr>
        <p:grpSpPr>
          <a:xfrm>
            <a:off x="4580431" y="788607"/>
            <a:ext cx="3856673" cy="3611728"/>
            <a:chOff x="722750" y="1204625"/>
            <a:chExt cx="3624693" cy="3394800"/>
          </a:xfrm>
        </p:grpSpPr>
        <p:pic>
          <p:nvPicPr>
            <p:cNvPr id="1579" name="Google Shape;1579;p60"/>
            <p:cNvPicPr preferRelativeResize="0"/>
            <p:nvPr/>
          </p:nvPicPr>
          <p:blipFill rotWithShape="1">
            <a:blip r:embed="rId4">
              <a:alphaModFix/>
            </a:blip>
            <a:srcRect l="5910" t="30400" r="2740" b="8702"/>
            <a:stretch/>
          </p:blipFill>
          <p:spPr>
            <a:xfrm>
              <a:off x="722750" y="1281970"/>
              <a:ext cx="1672200" cy="16722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1580" name="Google Shape;1580;p60"/>
            <p:cNvPicPr preferRelativeResize="0"/>
            <p:nvPr/>
          </p:nvPicPr>
          <p:blipFill rotWithShape="1">
            <a:blip r:embed="rId5">
              <a:alphaModFix/>
            </a:blip>
            <a:srcRect l="9591" t="4262" r="2084" b="36865"/>
            <a:stretch/>
          </p:blipFill>
          <p:spPr>
            <a:xfrm>
              <a:off x="2675243" y="1254750"/>
              <a:ext cx="1672200" cy="16722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1581" name="Google Shape;1581;p60"/>
            <p:cNvPicPr preferRelativeResize="0"/>
            <p:nvPr/>
          </p:nvPicPr>
          <p:blipFill rotWithShape="1">
            <a:blip r:embed="rId6">
              <a:alphaModFix/>
            </a:blip>
            <a:srcRect l="6449" t="21498" r="4471" b="19111"/>
            <a:stretch/>
          </p:blipFill>
          <p:spPr>
            <a:xfrm>
              <a:off x="1747523" y="2927088"/>
              <a:ext cx="1672200" cy="16722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582" name="Google Shape;1582;p60" descr="Slidesgo" title="circle01"/>
            <p:cNvSpPr/>
            <p:nvPr/>
          </p:nvSpPr>
          <p:spPr>
            <a:xfrm>
              <a:off x="2107763" y="1204625"/>
              <a:ext cx="806400" cy="806400"/>
            </a:xfrm>
            <a:prstGeom prst="ellipse">
              <a:avLst/>
            </a:prstGeom>
            <a:solidFill>
              <a:srgbClr val="A15887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60" descr="Slidesgo" title="circle01"/>
            <p:cNvSpPr/>
            <p:nvPr/>
          </p:nvSpPr>
          <p:spPr>
            <a:xfrm>
              <a:off x="3108138" y="3793025"/>
              <a:ext cx="806400" cy="806400"/>
            </a:xfrm>
            <a:prstGeom prst="ellipse">
              <a:avLst/>
            </a:prstGeom>
            <a:solidFill>
              <a:srgbClr val="A15887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p61"/>
          <p:cNvSpPr txBox="1">
            <a:spLocks noGrp="1"/>
          </p:cNvSpPr>
          <p:nvPr>
            <p:ph type="title"/>
          </p:nvPr>
        </p:nvSpPr>
        <p:spPr>
          <a:xfrm>
            <a:off x="4800600" y="1714338"/>
            <a:ext cx="30003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CONCEPT</a:t>
            </a:r>
            <a:endParaRPr/>
          </a:p>
        </p:txBody>
      </p:sp>
      <p:sp>
        <p:nvSpPr>
          <p:cNvPr id="1589" name="Google Shape;1589;p61"/>
          <p:cNvSpPr txBox="1">
            <a:spLocks noGrp="1"/>
          </p:cNvSpPr>
          <p:nvPr>
            <p:ph type="body" idx="1"/>
          </p:nvPr>
        </p:nvSpPr>
        <p:spPr>
          <a:xfrm>
            <a:off x="4800600" y="2572062"/>
            <a:ext cx="2999100" cy="8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pic>
        <p:nvPicPr>
          <p:cNvPr id="1590" name="Google Shape;1590;p61"/>
          <p:cNvPicPr preferRelativeResize="0"/>
          <p:nvPr/>
        </p:nvPicPr>
        <p:blipFill rotWithShape="1">
          <a:blip r:embed="rId3">
            <a:alphaModFix/>
          </a:blip>
          <a:srcRect t="31110"/>
          <a:stretch/>
        </p:blipFill>
        <p:spPr>
          <a:xfrm>
            <a:off x="941825" y="693375"/>
            <a:ext cx="3449100" cy="3449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91" name="Google Shape;1591;p61"/>
          <p:cNvSpPr/>
          <p:nvPr/>
        </p:nvSpPr>
        <p:spPr>
          <a:xfrm>
            <a:off x="3584513" y="746575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2" name="Google Shape;1592;p61"/>
          <p:cNvSpPr/>
          <p:nvPr/>
        </p:nvSpPr>
        <p:spPr>
          <a:xfrm>
            <a:off x="3239813" y="3643725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" name="Google Shape;1638;p64"/>
          <p:cNvPicPr preferRelativeResize="0"/>
          <p:nvPr/>
        </p:nvPicPr>
        <p:blipFill rotWithShape="1">
          <a:blip r:embed="rId3">
            <a:alphaModFix/>
          </a:blip>
          <a:srcRect b="7902"/>
          <a:stretch/>
        </p:blipFill>
        <p:spPr>
          <a:xfrm>
            <a:off x="713225" y="1771600"/>
            <a:ext cx="4991355" cy="201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9" name="Google Shape;1639;p64"/>
          <p:cNvSpPr/>
          <p:nvPr/>
        </p:nvSpPr>
        <p:spPr>
          <a:xfrm>
            <a:off x="3208902" y="1972080"/>
            <a:ext cx="153175" cy="247575"/>
          </a:xfrm>
          <a:custGeom>
            <a:avLst/>
            <a:gdLst/>
            <a:ahLst/>
            <a:cxnLst/>
            <a:rect l="l" t="t" r="r" b="b"/>
            <a:pathLst>
              <a:path w="6127" h="9903" extrusionOk="0">
                <a:moveTo>
                  <a:pt x="3042" y="1500"/>
                </a:moveTo>
                <a:cubicBezTo>
                  <a:pt x="3854" y="1500"/>
                  <a:pt x="4503" y="2150"/>
                  <a:pt x="4503" y="2961"/>
                </a:cubicBezTo>
                <a:cubicBezTo>
                  <a:pt x="4545" y="3734"/>
                  <a:pt x="3896" y="4422"/>
                  <a:pt x="3084" y="4422"/>
                </a:cubicBezTo>
                <a:cubicBezTo>
                  <a:pt x="2273" y="4422"/>
                  <a:pt x="1623" y="3773"/>
                  <a:pt x="1623" y="2961"/>
                </a:cubicBezTo>
                <a:cubicBezTo>
                  <a:pt x="1581" y="2150"/>
                  <a:pt x="2230" y="1500"/>
                  <a:pt x="3042" y="1500"/>
                </a:cubicBezTo>
                <a:close/>
                <a:moveTo>
                  <a:pt x="3042" y="0"/>
                </a:moveTo>
                <a:cubicBezTo>
                  <a:pt x="1380" y="0"/>
                  <a:pt x="0" y="1380"/>
                  <a:pt x="39" y="3085"/>
                </a:cubicBezTo>
                <a:cubicBezTo>
                  <a:pt x="39" y="4747"/>
                  <a:pt x="3123" y="9902"/>
                  <a:pt x="3123" y="9902"/>
                </a:cubicBezTo>
                <a:cubicBezTo>
                  <a:pt x="3123" y="9902"/>
                  <a:pt x="6126" y="4708"/>
                  <a:pt x="6126" y="3042"/>
                </a:cubicBezTo>
                <a:cubicBezTo>
                  <a:pt x="6087" y="1338"/>
                  <a:pt x="4708" y="0"/>
                  <a:pt x="30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64"/>
          <p:cNvSpPr txBox="1">
            <a:spLocks noGrp="1"/>
          </p:cNvSpPr>
          <p:nvPr>
            <p:ph type="subTitle" idx="4294967295"/>
          </p:nvPr>
        </p:nvSpPr>
        <p:spPr>
          <a:xfrm>
            <a:off x="5980906" y="1585677"/>
            <a:ext cx="22860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rPr>
              <a:t>Jupiter</a:t>
            </a:r>
            <a:endParaRPr sz="1800">
              <a:solidFill>
                <a:schemeClr val="accent4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642" name="Google Shape;1642;p64"/>
          <p:cNvSpPr txBox="1">
            <a:spLocks noGrp="1"/>
          </p:cNvSpPr>
          <p:nvPr>
            <p:ph type="subTitle" idx="4294967295"/>
          </p:nvPr>
        </p:nvSpPr>
        <p:spPr>
          <a:xfrm>
            <a:off x="5980900" y="2052402"/>
            <a:ext cx="24582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 is the biggest planet in the Solar System</a:t>
            </a:r>
            <a:endParaRPr sz="1400"/>
          </a:p>
        </p:txBody>
      </p:sp>
      <p:sp>
        <p:nvSpPr>
          <p:cNvPr id="1643" name="Google Shape;1643;p64"/>
          <p:cNvSpPr/>
          <p:nvPr/>
        </p:nvSpPr>
        <p:spPr>
          <a:xfrm>
            <a:off x="5901425" y="1757127"/>
            <a:ext cx="91500" cy="9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64"/>
          <p:cNvSpPr txBox="1">
            <a:spLocks noGrp="1"/>
          </p:cNvSpPr>
          <p:nvPr>
            <p:ph type="subTitle" idx="4294967295"/>
          </p:nvPr>
        </p:nvSpPr>
        <p:spPr>
          <a:xfrm>
            <a:off x="5980906" y="2842977"/>
            <a:ext cx="22860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rPr>
              <a:t>Mars</a:t>
            </a:r>
            <a:endParaRPr sz="1800">
              <a:solidFill>
                <a:schemeClr val="accent4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645" name="Google Shape;1645;p64"/>
          <p:cNvSpPr txBox="1">
            <a:spLocks noGrp="1"/>
          </p:cNvSpPr>
          <p:nvPr>
            <p:ph type="subTitle" idx="4294967295"/>
          </p:nvPr>
        </p:nvSpPr>
        <p:spPr>
          <a:xfrm>
            <a:off x="5980900" y="3309702"/>
            <a:ext cx="24582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sp>
        <p:nvSpPr>
          <p:cNvPr id="1646" name="Google Shape;1646;p64"/>
          <p:cNvSpPr/>
          <p:nvPr/>
        </p:nvSpPr>
        <p:spPr>
          <a:xfrm>
            <a:off x="5901425" y="3014427"/>
            <a:ext cx="91500" cy="91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7" name="Google Shape;1647;p64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HEADQUARTERS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65"/>
          <p:cNvSpPr/>
          <p:nvPr/>
        </p:nvSpPr>
        <p:spPr>
          <a:xfrm>
            <a:off x="1979386" y="2127988"/>
            <a:ext cx="5142723" cy="1649519"/>
          </a:xfrm>
          <a:custGeom>
            <a:avLst/>
            <a:gdLst/>
            <a:ahLst/>
            <a:cxnLst/>
            <a:rect l="l" t="t" r="r" b="b"/>
            <a:pathLst>
              <a:path w="48335" h="15503" extrusionOk="0">
                <a:moveTo>
                  <a:pt x="7834" y="0"/>
                </a:moveTo>
                <a:cubicBezTo>
                  <a:pt x="3572" y="0"/>
                  <a:pt x="82" y="3370"/>
                  <a:pt x="0" y="7630"/>
                </a:cubicBezTo>
                <a:lnTo>
                  <a:pt x="4708" y="7672"/>
                </a:lnTo>
                <a:cubicBezTo>
                  <a:pt x="4789" y="6006"/>
                  <a:pt x="6130" y="4708"/>
                  <a:pt x="7834" y="4708"/>
                </a:cubicBezTo>
                <a:cubicBezTo>
                  <a:pt x="9497" y="4708"/>
                  <a:pt x="10837" y="6049"/>
                  <a:pt x="10919" y="7672"/>
                </a:cubicBezTo>
                <a:cubicBezTo>
                  <a:pt x="10957" y="11931"/>
                  <a:pt x="14409" y="15382"/>
                  <a:pt x="18668" y="15382"/>
                </a:cubicBezTo>
                <a:cubicBezTo>
                  <a:pt x="18692" y="15383"/>
                  <a:pt x="18716" y="15383"/>
                  <a:pt x="18740" y="15383"/>
                </a:cubicBezTo>
                <a:cubicBezTo>
                  <a:pt x="22970" y="15383"/>
                  <a:pt x="26421" y="11988"/>
                  <a:pt x="26502" y="7753"/>
                </a:cubicBezTo>
                <a:cubicBezTo>
                  <a:pt x="26583" y="6088"/>
                  <a:pt x="27963" y="4789"/>
                  <a:pt x="29625" y="4789"/>
                </a:cubicBezTo>
                <a:cubicBezTo>
                  <a:pt x="31291" y="4789"/>
                  <a:pt x="32628" y="6130"/>
                  <a:pt x="32709" y="7792"/>
                </a:cubicBezTo>
                <a:cubicBezTo>
                  <a:pt x="32790" y="12012"/>
                  <a:pt x="36199" y="15464"/>
                  <a:pt x="40501" y="15502"/>
                </a:cubicBezTo>
                <a:cubicBezTo>
                  <a:pt x="44764" y="15502"/>
                  <a:pt x="48211" y="12094"/>
                  <a:pt x="48335" y="7873"/>
                </a:cubicBezTo>
                <a:lnTo>
                  <a:pt x="43627" y="7834"/>
                </a:lnTo>
                <a:cubicBezTo>
                  <a:pt x="43546" y="9496"/>
                  <a:pt x="42166" y="10795"/>
                  <a:pt x="40501" y="10795"/>
                </a:cubicBezTo>
                <a:cubicBezTo>
                  <a:pt x="38839" y="10795"/>
                  <a:pt x="37498" y="9457"/>
                  <a:pt x="37417" y="7792"/>
                </a:cubicBezTo>
                <a:cubicBezTo>
                  <a:pt x="37378" y="3571"/>
                  <a:pt x="33927" y="124"/>
                  <a:pt x="29667" y="124"/>
                </a:cubicBezTo>
                <a:cubicBezTo>
                  <a:pt x="29641" y="123"/>
                  <a:pt x="29615" y="123"/>
                  <a:pt x="29588" y="123"/>
                </a:cubicBezTo>
                <a:cubicBezTo>
                  <a:pt x="25323" y="123"/>
                  <a:pt x="21914" y="3516"/>
                  <a:pt x="21794" y="7753"/>
                </a:cubicBezTo>
                <a:cubicBezTo>
                  <a:pt x="21753" y="9353"/>
                  <a:pt x="20411" y="10676"/>
                  <a:pt x="18781" y="10676"/>
                </a:cubicBezTo>
                <a:cubicBezTo>
                  <a:pt x="18757" y="10676"/>
                  <a:pt x="18734" y="10675"/>
                  <a:pt x="18710" y="10675"/>
                </a:cubicBezTo>
                <a:cubicBezTo>
                  <a:pt x="17045" y="10675"/>
                  <a:pt x="15665" y="9376"/>
                  <a:pt x="15626" y="7711"/>
                </a:cubicBezTo>
                <a:lnTo>
                  <a:pt x="15584" y="7711"/>
                </a:lnTo>
                <a:cubicBezTo>
                  <a:pt x="15545" y="3451"/>
                  <a:pt x="12094" y="42"/>
                  <a:pt x="78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3" name="Google Shape;1653;p65"/>
          <p:cNvSpPr/>
          <p:nvPr/>
        </p:nvSpPr>
        <p:spPr>
          <a:xfrm>
            <a:off x="2394349" y="2549550"/>
            <a:ext cx="806400" cy="806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4" name="Google Shape;1654;p65"/>
          <p:cNvSpPr/>
          <p:nvPr/>
        </p:nvSpPr>
        <p:spPr>
          <a:xfrm>
            <a:off x="3592574" y="2549550"/>
            <a:ext cx="806400" cy="806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65"/>
          <p:cNvSpPr/>
          <p:nvPr/>
        </p:nvSpPr>
        <p:spPr>
          <a:xfrm>
            <a:off x="5952851" y="2549550"/>
            <a:ext cx="806400" cy="806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6" name="Google Shape;1656;p65"/>
          <p:cNvSpPr/>
          <p:nvPr/>
        </p:nvSpPr>
        <p:spPr>
          <a:xfrm>
            <a:off x="4745612" y="2549550"/>
            <a:ext cx="806400" cy="806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7" name="Google Shape;1657;p65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HISTORY</a:t>
            </a:r>
            <a:endParaRPr/>
          </a:p>
        </p:txBody>
      </p:sp>
      <p:sp>
        <p:nvSpPr>
          <p:cNvPr id="1658" name="Google Shape;1658;p65"/>
          <p:cNvSpPr txBox="1">
            <a:spLocks noGrp="1"/>
          </p:cNvSpPr>
          <p:nvPr>
            <p:ph type="subTitle" idx="4294967295"/>
          </p:nvPr>
        </p:nvSpPr>
        <p:spPr>
          <a:xfrm>
            <a:off x="1607153" y="3907523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659" name="Google Shape;1659;p65"/>
          <p:cNvSpPr txBox="1">
            <a:spLocks noGrp="1"/>
          </p:cNvSpPr>
          <p:nvPr>
            <p:ph type="subTitle" idx="4294967295"/>
          </p:nvPr>
        </p:nvSpPr>
        <p:spPr>
          <a:xfrm>
            <a:off x="2791072" y="1355194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660" name="Google Shape;1660;p65"/>
          <p:cNvSpPr txBox="1">
            <a:spLocks noGrp="1"/>
          </p:cNvSpPr>
          <p:nvPr>
            <p:ph type="subTitle" idx="4294967295"/>
          </p:nvPr>
        </p:nvSpPr>
        <p:spPr>
          <a:xfrm>
            <a:off x="3969111" y="3907523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661" name="Google Shape;1661;p65"/>
          <p:cNvSpPr txBox="1">
            <a:spLocks noGrp="1"/>
          </p:cNvSpPr>
          <p:nvPr>
            <p:ph type="subTitle" idx="4294967295"/>
          </p:nvPr>
        </p:nvSpPr>
        <p:spPr>
          <a:xfrm>
            <a:off x="5159347" y="1355194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1662" name="Google Shape;1662;p65"/>
          <p:cNvSpPr txBox="1">
            <a:spLocks noGrp="1"/>
          </p:cNvSpPr>
          <p:nvPr>
            <p:ph type="title" idx="4294967295"/>
          </p:nvPr>
        </p:nvSpPr>
        <p:spPr>
          <a:xfrm>
            <a:off x="3744374" y="2774400"/>
            <a:ext cx="502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2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663" name="Google Shape;1663;p65"/>
          <p:cNvSpPr txBox="1">
            <a:spLocks noGrp="1"/>
          </p:cNvSpPr>
          <p:nvPr>
            <p:ph type="title" idx="4294967295"/>
          </p:nvPr>
        </p:nvSpPr>
        <p:spPr>
          <a:xfrm>
            <a:off x="4897412" y="2774400"/>
            <a:ext cx="502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3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664" name="Google Shape;1664;p65"/>
          <p:cNvSpPr txBox="1">
            <a:spLocks noGrp="1"/>
          </p:cNvSpPr>
          <p:nvPr>
            <p:ph type="title" idx="4294967295"/>
          </p:nvPr>
        </p:nvSpPr>
        <p:spPr>
          <a:xfrm>
            <a:off x="6104651" y="2774400"/>
            <a:ext cx="502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4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665" name="Google Shape;1665;p65"/>
          <p:cNvSpPr txBox="1">
            <a:spLocks noGrp="1"/>
          </p:cNvSpPr>
          <p:nvPr>
            <p:ph type="title" idx="4294967295"/>
          </p:nvPr>
        </p:nvSpPr>
        <p:spPr>
          <a:xfrm>
            <a:off x="2545999" y="2774400"/>
            <a:ext cx="5031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1</a:t>
            </a:r>
            <a:endParaRPr sz="2000">
              <a:solidFill>
                <a:schemeClr val="lt1"/>
              </a:solidFill>
            </a:endParaRPr>
          </a:p>
        </p:txBody>
      </p:sp>
      <p:cxnSp>
        <p:nvCxnSpPr>
          <p:cNvPr id="1666" name="Google Shape;1666;p65"/>
          <p:cNvCxnSpPr>
            <a:stCxn id="1653" idx="4"/>
          </p:cNvCxnSpPr>
          <p:nvPr/>
        </p:nvCxnSpPr>
        <p:spPr>
          <a:xfrm>
            <a:off x="2797549" y="3355950"/>
            <a:ext cx="0" cy="5016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67" name="Google Shape;1667;p65"/>
          <p:cNvCxnSpPr/>
          <p:nvPr/>
        </p:nvCxnSpPr>
        <p:spPr>
          <a:xfrm>
            <a:off x="5159749" y="3355950"/>
            <a:ext cx="0" cy="5016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68" name="Google Shape;1668;p65"/>
          <p:cNvCxnSpPr/>
          <p:nvPr/>
        </p:nvCxnSpPr>
        <p:spPr>
          <a:xfrm>
            <a:off x="3988174" y="2098650"/>
            <a:ext cx="0" cy="5016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669" name="Google Shape;1669;p65"/>
          <p:cNvCxnSpPr/>
          <p:nvPr/>
        </p:nvCxnSpPr>
        <p:spPr>
          <a:xfrm>
            <a:off x="6350374" y="2098650"/>
            <a:ext cx="0" cy="5016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71"/>
          <p:cNvSpPr txBox="1">
            <a:spLocks noGrp="1"/>
          </p:cNvSpPr>
          <p:nvPr>
            <p:ph type="title"/>
          </p:nvPr>
        </p:nvSpPr>
        <p:spPr>
          <a:xfrm>
            <a:off x="713225" y="1431388"/>
            <a:ext cx="7721100" cy="15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</p:txBody>
      </p:sp>
      <p:sp>
        <p:nvSpPr>
          <p:cNvPr id="1804" name="Google Shape;1804;p71"/>
          <p:cNvSpPr txBox="1">
            <a:spLocks noGrp="1"/>
          </p:cNvSpPr>
          <p:nvPr>
            <p:ph type="title" idx="2"/>
          </p:nvPr>
        </p:nvSpPr>
        <p:spPr>
          <a:xfrm>
            <a:off x="709675" y="3169112"/>
            <a:ext cx="7721100" cy="5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pic>
        <p:nvPicPr>
          <p:cNvPr id="1805" name="Google Shape;1805;p71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 rot="5400000">
            <a:off x="-130375" y="130375"/>
            <a:ext cx="1906975" cy="164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6" name="Google Shape;1806;p71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 rot="-5400000">
            <a:off x="7367400" y="3366900"/>
            <a:ext cx="1906975" cy="164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7" name="Google Shape;1807;p71"/>
          <p:cNvGrpSpPr/>
          <p:nvPr/>
        </p:nvGrpSpPr>
        <p:grpSpPr>
          <a:xfrm>
            <a:off x="12" y="4783662"/>
            <a:ext cx="3717476" cy="359850"/>
            <a:chOff x="-119174" y="146468"/>
            <a:chExt cx="3717476" cy="359850"/>
          </a:xfrm>
        </p:grpSpPr>
        <p:pic>
          <p:nvPicPr>
            <p:cNvPr id="1808" name="Google Shape;1808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9" name="Google Shape;1809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0" name="Google Shape;1810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11" name="Google Shape;1811;p71" descr="Slidesgo" title="image02"/>
          <p:cNvPicPr preferRelativeResize="0"/>
          <p:nvPr/>
        </p:nvPicPr>
        <p:blipFill rotWithShape="1">
          <a:blip r:embed="rId5">
            <a:alphaModFix amt="50000"/>
          </a:blip>
          <a:srcRect l="68675"/>
          <a:stretch/>
        </p:blipFill>
        <p:spPr>
          <a:xfrm rot="5400000">
            <a:off x="7377525" y="-1223550"/>
            <a:ext cx="542925" cy="299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1"/>
          <p:cNvSpPr txBox="1">
            <a:spLocks noGrp="1"/>
          </p:cNvSpPr>
          <p:nvPr>
            <p:ph type="title"/>
          </p:nvPr>
        </p:nvSpPr>
        <p:spPr>
          <a:xfrm>
            <a:off x="713225" y="538200"/>
            <a:ext cx="35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72" name="Google Shape;372;p41"/>
          <p:cNvSpPr txBox="1">
            <a:spLocks noGrp="1"/>
          </p:cNvSpPr>
          <p:nvPr>
            <p:ph type="subTitle" idx="1"/>
          </p:nvPr>
        </p:nvSpPr>
        <p:spPr>
          <a:xfrm>
            <a:off x="1246625" y="1809750"/>
            <a:ext cx="26481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Purpose, personality, target audience and voice</a:t>
            </a:r>
          </a:p>
        </p:txBody>
      </p:sp>
      <p:sp>
        <p:nvSpPr>
          <p:cNvPr id="373" name="Google Shape;373;p41"/>
          <p:cNvSpPr txBox="1">
            <a:spLocks noGrp="1"/>
          </p:cNvSpPr>
          <p:nvPr>
            <p:ph type="subTitle" idx="2"/>
          </p:nvPr>
        </p:nvSpPr>
        <p:spPr>
          <a:xfrm>
            <a:off x="1246625" y="1400175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S</a:t>
            </a:r>
            <a:r>
              <a:rPr lang="hr-HR" dirty="0" smtClean="0"/>
              <a:t>trategy</a:t>
            </a:r>
            <a:endParaRPr dirty="0"/>
          </a:p>
        </p:txBody>
      </p:sp>
      <p:sp>
        <p:nvSpPr>
          <p:cNvPr id="374" name="Google Shape;374;p41"/>
          <p:cNvSpPr txBox="1">
            <a:spLocks noGrp="1"/>
          </p:cNvSpPr>
          <p:nvPr>
            <p:ph type="title" idx="3"/>
          </p:nvPr>
        </p:nvSpPr>
        <p:spPr>
          <a:xfrm>
            <a:off x="713225" y="1398975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75" name="Google Shape;375;p41"/>
          <p:cNvSpPr txBox="1">
            <a:spLocks noGrp="1"/>
          </p:cNvSpPr>
          <p:nvPr>
            <p:ph type="subTitle" idx="4"/>
          </p:nvPr>
        </p:nvSpPr>
        <p:spPr>
          <a:xfrm>
            <a:off x="1246625" y="2877496"/>
            <a:ext cx="26442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Logo concept, construction, dos and don'ts</a:t>
            </a:r>
            <a:endParaRPr lang="en-US" dirty="0"/>
          </a:p>
        </p:txBody>
      </p:sp>
      <p:sp>
        <p:nvSpPr>
          <p:cNvPr id="376" name="Google Shape;376;p41"/>
          <p:cNvSpPr txBox="1">
            <a:spLocks noGrp="1"/>
          </p:cNvSpPr>
          <p:nvPr>
            <p:ph type="subTitle" idx="5"/>
          </p:nvPr>
        </p:nvSpPr>
        <p:spPr>
          <a:xfrm>
            <a:off x="1246625" y="2469356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hr-HR" dirty="0" smtClean="0"/>
              <a:t>Logo</a:t>
            </a:r>
            <a:endParaRPr lang="hr-HR" dirty="0"/>
          </a:p>
        </p:txBody>
      </p:sp>
      <p:sp>
        <p:nvSpPr>
          <p:cNvPr id="377" name="Google Shape;377;p41"/>
          <p:cNvSpPr txBox="1">
            <a:spLocks noGrp="1"/>
          </p:cNvSpPr>
          <p:nvPr>
            <p:ph type="title" idx="6"/>
          </p:nvPr>
        </p:nvSpPr>
        <p:spPr>
          <a:xfrm>
            <a:off x="713225" y="2468156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78" name="Google Shape;378;p41"/>
          <p:cNvSpPr txBox="1">
            <a:spLocks noGrp="1"/>
          </p:cNvSpPr>
          <p:nvPr>
            <p:ph type="subTitle" idx="7"/>
          </p:nvPr>
        </p:nvSpPr>
        <p:spPr>
          <a:xfrm>
            <a:off x="1246625" y="3946441"/>
            <a:ext cx="26442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hr-HR" dirty="0"/>
              <a:t>Colors </a:t>
            </a:r>
            <a:r>
              <a:rPr lang="en-US" dirty="0"/>
              <a:t>used throughout the project</a:t>
            </a:r>
          </a:p>
        </p:txBody>
      </p:sp>
      <p:sp>
        <p:nvSpPr>
          <p:cNvPr id="379" name="Google Shape;379;p41"/>
          <p:cNvSpPr txBox="1">
            <a:spLocks noGrp="1"/>
          </p:cNvSpPr>
          <p:nvPr>
            <p:ph type="subTitle" idx="8"/>
          </p:nvPr>
        </p:nvSpPr>
        <p:spPr>
          <a:xfrm>
            <a:off x="1246625" y="3538538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hr-HR" dirty="0" err="1"/>
              <a:t>Color</a:t>
            </a:r>
            <a:r>
              <a:rPr lang="hr-HR" dirty="0"/>
              <a:t> </a:t>
            </a:r>
            <a:r>
              <a:rPr lang="hr-HR" dirty="0" err="1" smtClean="0"/>
              <a:t>standards</a:t>
            </a:r>
            <a:endParaRPr lang="hr-HR" dirty="0"/>
          </a:p>
        </p:txBody>
      </p:sp>
      <p:sp>
        <p:nvSpPr>
          <p:cNvPr id="380" name="Google Shape;380;p41"/>
          <p:cNvSpPr txBox="1">
            <a:spLocks noGrp="1"/>
          </p:cNvSpPr>
          <p:nvPr>
            <p:ph type="title" idx="9"/>
          </p:nvPr>
        </p:nvSpPr>
        <p:spPr>
          <a:xfrm>
            <a:off x="713225" y="3537338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" name="Google Shape;372;p41"/>
          <p:cNvSpPr txBox="1">
            <a:spLocks/>
          </p:cNvSpPr>
          <p:nvPr/>
        </p:nvSpPr>
        <p:spPr>
          <a:xfrm>
            <a:off x="4584125" y="1817963"/>
            <a:ext cx="26481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lvl="0" indent="0"/>
            <a:r>
              <a:rPr lang="en-US" dirty="0"/>
              <a:t>Fonts and font scale used throughout the project</a:t>
            </a:r>
          </a:p>
        </p:txBody>
      </p:sp>
      <p:sp>
        <p:nvSpPr>
          <p:cNvPr id="27" name="Google Shape;373;p41"/>
          <p:cNvSpPr txBox="1">
            <a:spLocks/>
          </p:cNvSpPr>
          <p:nvPr/>
        </p:nvSpPr>
        <p:spPr>
          <a:xfrm>
            <a:off x="4584125" y="1408388"/>
            <a:ext cx="26517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en" dirty="0"/>
              <a:t>Typography</a:t>
            </a:r>
            <a:endParaRPr lang="hr-HR" dirty="0"/>
          </a:p>
        </p:txBody>
      </p:sp>
      <p:sp>
        <p:nvSpPr>
          <p:cNvPr id="28" name="Google Shape;374;p41"/>
          <p:cNvSpPr txBox="1">
            <a:spLocks/>
          </p:cNvSpPr>
          <p:nvPr/>
        </p:nvSpPr>
        <p:spPr>
          <a:xfrm>
            <a:off x="4050725" y="1407188"/>
            <a:ext cx="552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20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 smtClean="0"/>
              <a:t>0</a:t>
            </a:r>
            <a:r>
              <a:rPr lang="hr-HR" dirty="0" smtClean="0"/>
              <a:t>4</a:t>
            </a:r>
            <a:endParaRPr lang="en" dirty="0"/>
          </a:p>
        </p:txBody>
      </p:sp>
      <p:sp>
        <p:nvSpPr>
          <p:cNvPr id="29" name="Google Shape;375;p41"/>
          <p:cNvSpPr txBox="1">
            <a:spLocks/>
          </p:cNvSpPr>
          <p:nvPr/>
        </p:nvSpPr>
        <p:spPr>
          <a:xfrm>
            <a:off x="4584125" y="2885709"/>
            <a:ext cx="2644200" cy="4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" dirty="0"/>
              <a:t>Here</a:t>
            </a:r>
            <a:endParaRPr lang="en-US" dirty="0"/>
          </a:p>
        </p:txBody>
      </p:sp>
      <p:sp>
        <p:nvSpPr>
          <p:cNvPr id="30" name="Google Shape;376;p41"/>
          <p:cNvSpPr txBox="1">
            <a:spLocks/>
          </p:cNvSpPr>
          <p:nvPr/>
        </p:nvSpPr>
        <p:spPr>
          <a:xfrm>
            <a:off x="4584125" y="2477569"/>
            <a:ext cx="26517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hr-HR" dirty="0" err="1" smtClean="0"/>
              <a:t>Application</a:t>
            </a:r>
            <a:r>
              <a:rPr lang="hr-HR" dirty="0" smtClean="0"/>
              <a:t> </a:t>
            </a:r>
            <a:r>
              <a:rPr lang="hr-HR" dirty="0" err="1" smtClean="0"/>
              <a:t>feel</a:t>
            </a:r>
            <a:endParaRPr lang="hr-HR" dirty="0"/>
          </a:p>
        </p:txBody>
      </p:sp>
      <p:sp>
        <p:nvSpPr>
          <p:cNvPr id="32" name="Google Shape;383;p41"/>
          <p:cNvSpPr/>
          <p:nvPr/>
        </p:nvSpPr>
        <p:spPr>
          <a:xfrm>
            <a:off x="4696548" y="4281435"/>
            <a:ext cx="1879350" cy="1724129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77;p41"/>
          <p:cNvSpPr txBox="1">
            <a:spLocks/>
          </p:cNvSpPr>
          <p:nvPr/>
        </p:nvSpPr>
        <p:spPr>
          <a:xfrm>
            <a:off x="4050725" y="2476369"/>
            <a:ext cx="552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20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 smtClean="0"/>
              <a:t>0</a:t>
            </a:r>
            <a:r>
              <a:rPr lang="hr-HR" dirty="0" smtClean="0"/>
              <a:t>5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73"/>
          <p:cNvSpPr txBox="1">
            <a:spLocks noGrp="1"/>
          </p:cNvSpPr>
          <p:nvPr>
            <p:ph type="title"/>
          </p:nvPr>
        </p:nvSpPr>
        <p:spPr>
          <a:xfrm>
            <a:off x="704849" y="1447899"/>
            <a:ext cx="268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</a:t>
            </a:r>
            <a:endParaRPr/>
          </a:p>
        </p:txBody>
      </p:sp>
      <p:sp>
        <p:nvSpPr>
          <p:cNvPr id="1834" name="Google Shape;1834;p73"/>
          <p:cNvSpPr txBox="1">
            <a:spLocks noGrp="1"/>
          </p:cNvSpPr>
          <p:nvPr>
            <p:ph type="body" idx="1"/>
          </p:nvPr>
        </p:nvSpPr>
        <p:spPr>
          <a:xfrm>
            <a:off x="704850" y="2220801"/>
            <a:ext cx="2685900" cy="14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a planet with a beautiful name and is the second one from the Sun. It’s terribly hot and its atmosphere is poisonous</a:t>
            </a:r>
            <a:endParaRPr/>
          </a:p>
        </p:txBody>
      </p:sp>
      <p:pic>
        <p:nvPicPr>
          <p:cNvPr id="1835" name="Google Shape;1835;p73" descr="Slidesg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6757" y="1028688"/>
            <a:ext cx="4804020" cy="333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6" name="Google Shape;1836;p73" descr="Slidesgo" title="circulo02"/>
          <p:cNvSpPr/>
          <p:nvPr/>
        </p:nvSpPr>
        <p:spPr>
          <a:xfrm>
            <a:off x="7954150" y="778688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77"/>
          <p:cNvSpPr txBox="1">
            <a:spLocks noGrp="1"/>
          </p:cNvSpPr>
          <p:nvPr>
            <p:ph type="title"/>
          </p:nvPr>
        </p:nvSpPr>
        <p:spPr>
          <a:xfrm>
            <a:off x="709675" y="538200"/>
            <a:ext cx="77211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861" name="Google Shape;1861;p77"/>
          <p:cNvSpPr txBox="1">
            <a:spLocks noGrp="1"/>
          </p:cNvSpPr>
          <p:nvPr>
            <p:ph type="subTitle" idx="1"/>
          </p:nvPr>
        </p:nvSpPr>
        <p:spPr>
          <a:xfrm>
            <a:off x="3036200" y="1653950"/>
            <a:ext cx="31335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br>
              <a:rPr lang="en"/>
            </a:br>
            <a:r>
              <a:rPr lang="en">
                <a:uFill>
                  <a:noFill/>
                </a:uFill>
                <a:hlinkClick r:id="rId3"/>
              </a:rPr>
              <a:t>youremail@freepik.com</a:t>
            </a:r>
            <a:r>
              <a:rPr lang="en"/>
              <a:t/>
            </a:r>
            <a:br>
              <a:rPr lang="en"/>
            </a:br>
            <a:r>
              <a:rPr lang="en"/>
              <a:t>+91 620 421 838</a:t>
            </a:r>
            <a:br>
              <a:rPr lang="en"/>
            </a:br>
            <a:r>
              <a:rPr lang="en"/>
              <a:t>yourcompany.com</a:t>
            </a:r>
            <a:endParaRPr/>
          </a:p>
        </p:txBody>
      </p:sp>
      <p:grpSp>
        <p:nvGrpSpPr>
          <p:cNvPr id="1862" name="Google Shape;1862;p77"/>
          <p:cNvGrpSpPr/>
          <p:nvPr/>
        </p:nvGrpSpPr>
        <p:grpSpPr>
          <a:xfrm>
            <a:off x="3953236" y="2884896"/>
            <a:ext cx="1237528" cy="352420"/>
            <a:chOff x="3947782" y="2275296"/>
            <a:chExt cx="1237528" cy="352420"/>
          </a:xfrm>
        </p:grpSpPr>
        <p:grpSp>
          <p:nvGrpSpPr>
            <p:cNvPr id="1863" name="Google Shape;1863;p77"/>
            <p:cNvGrpSpPr/>
            <p:nvPr/>
          </p:nvGrpSpPr>
          <p:grpSpPr>
            <a:xfrm>
              <a:off x="3947782" y="2275384"/>
              <a:ext cx="352333" cy="352333"/>
              <a:chOff x="2866317" y="3817357"/>
              <a:chExt cx="356865" cy="356865"/>
            </a:xfrm>
          </p:grpSpPr>
          <p:sp>
            <p:nvSpPr>
              <p:cNvPr id="1864" name="Google Shape;1864;p77"/>
              <p:cNvSpPr/>
              <p:nvPr/>
            </p:nvSpPr>
            <p:spPr>
              <a:xfrm>
                <a:off x="2866317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799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799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799" y="0"/>
                    </a:cubicBezTo>
                    <a:close/>
                  </a:path>
                </a:pathLst>
              </a:custGeom>
              <a:solidFill>
                <a:srgbClr val="537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77"/>
              <p:cNvSpPr/>
              <p:nvPr/>
            </p:nvSpPr>
            <p:spPr>
              <a:xfrm>
                <a:off x="2928367" y="3894561"/>
                <a:ext cx="194175" cy="279662"/>
              </a:xfrm>
              <a:custGeom>
                <a:avLst/>
                <a:gdLst/>
                <a:ahLst/>
                <a:cxnLst/>
                <a:rect l="l" t="t" r="r" b="b"/>
                <a:pathLst>
                  <a:path w="7407" h="10668" extrusionOk="0">
                    <a:moveTo>
                      <a:pt x="6208" y="0"/>
                    </a:moveTo>
                    <a:cubicBezTo>
                      <a:pt x="4086" y="14"/>
                      <a:pt x="2079" y="1732"/>
                      <a:pt x="2079" y="3854"/>
                    </a:cubicBezTo>
                    <a:lnTo>
                      <a:pt x="2079" y="4114"/>
                    </a:lnTo>
                    <a:cubicBezTo>
                      <a:pt x="2079" y="4129"/>
                      <a:pt x="2051" y="4157"/>
                      <a:pt x="2036" y="4157"/>
                    </a:cubicBezTo>
                    <a:lnTo>
                      <a:pt x="174" y="4157"/>
                    </a:lnTo>
                    <a:cubicBezTo>
                      <a:pt x="73" y="4157"/>
                      <a:pt x="1" y="4230"/>
                      <a:pt x="1" y="4331"/>
                    </a:cubicBezTo>
                    <a:lnTo>
                      <a:pt x="1" y="6048"/>
                    </a:lnTo>
                    <a:cubicBezTo>
                      <a:pt x="1" y="6149"/>
                      <a:pt x="73" y="6236"/>
                      <a:pt x="174" y="6236"/>
                    </a:cubicBezTo>
                    <a:lnTo>
                      <a:pt x="2036" y="6236"/>
                    </a:lnTo>
                    <a:cubicBezTo>
                      <a:pt x="2051" y="6236"/>
                      <a:pt x="2079" y="6251"/>
                      <a:pt x="2079" y="6279"/>
                    </a:cubicBezTo>
                    <a:lnTo>
                      <a:pt x="2079" y="10220"/>
                    </a:lnTo>
                    <a:cubicBezTo>
                      <a:pt x="2079" y="10235"/>
                      <a:pt x="2079" y="10249"/>
                      <a:pt x="2108" y="10264"/>
                    </a:cubicBezTo>
                    <a:cubicBezTo>
                      <a:pt x="2743" y="10495"/>
                      <a:pt x="3422" y="10624"/>
                      <a:pt x="4100" y="10668"/>
                    </a:cubicBezTo>
                    <a:cubicBezTo>
                      <a:pt x="4129" y="10668"/>
                      <a:pt x="4144" y="10639"/>
                      <a:pt x="4144" y="10624"/>
                    </a:cubicBezTo>
                    <a:lnTo>
                      <a:pt x="4144" y="6279"/>
                    </a:lnTo>
                    <a:cubicBezTo>
                      <a:pt x="4144" y="6251"/>
                      <a:pt x="4158" y="6236"/>
                      <a:pt x="4187" y="6236"/>
                    </a:cubicBezTo>
                    <a:lnTo>
                      <a:pt x="7218" y="6236"/>
                    </a:lnTo>
                    <a:cubicBezTo>
                      <a:pt x="7319" y="6236"/>
                      <a:pt x="7406" y="6149"/>
                      <a:pt x="7406" y="6048"/>
                    </a:cubicBezTo>
                    <a:lnTo>
                      <a:pt x="7406" y="4331"/>
                    </a:lnTo>
                    <a:cubicBezTo>
                      <a:pt x="7406" y="4230"/>
                      <a:pt x="7319" y="4143"/>
                      <a:pt x="7218" y="4143"/>
                    </a:cubicBezTo>
                    <a:lnTo>
                      <a:pt x="4187" y="4143"/>
                    </a:lnTo>
                    <a:cubicBezTo>
                      <a:pt x="4158" y="4143"/>
                      <a:pt x="4144" y="4129"/>
                      <a:pt x="4144" y="4100"/>
                    </a:cubicBezTo>
                    <a:lnTo>
                      <a:pt x="4144" y="3854"/>
                    </a:lnTo>
                    <a:cubicBezTo>
                      <a:pt x="4144" y="2714"/>
                      <a:pt x="5068" y="2079"/>
                      <a:pt x="6208" y="2079"/>
                    </a:cubicBezTo>
                    <a:lnTo>
                      <a:pt x="7218" y="2079"/>
                    </a:lnTo>
                    <a:cubicBezTo>
                      <a:pt x="7319" y="2079"/>
                      <a:pt x="7406" y="1992"/>
                      <a:pt x="7406" y="1891"/>
                    </a:cubicBezTo>
                    <a:lnTo>
                      <a:pt x="7406" y="173"/>
                    </a:lnTo>
                    <a:cubicBezTo>
                      <a:pt x="7406" y="72"/>
                      <a:pt x="7319" y="0"/>
                      <a:pt x="7218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6" name="Google Shape;1866;p77"/>
            <p:cNvGrpSpPr/>
            <p:nvPr/>
          </p:nvGrpSpPr>
          <p:grpSpPr>
            <a:xfrm>
              <a:off x="4833340" y="2275296"/>
              <a:ext cx="351970" cy="351970"/>
              <a:chOff x="4211985" y="3817357"/>
              <a:chExt cx="356498" cy="356498"/>
            </a:xfrm>
          </p:grpSpPr>
          <p:sp>
            <p:nvSpPr>
              <p:cNvPr id="1867" name="Google Shape;1867;p77"/>
              <p:cNvSpPr/>
              <p:nvPr/>
            </p:nvSpPr>
            <p:spPr>
              <a:xfrm>
                <a:off x="4211985" y="3817357"/>
                <a:ext cx="356498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599" h="13599" extrusionOk="0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53" y="13598"/>
                      <a:pt x="13599" y="10552"/>
                      <a:pt x="13599" y="6799"/>
                    </a:cubicBezTo>
                    <a:cubicBezTo>
                      <a:pt x="13599" y="3046"/>
                      <a:pt x="10553" y="0"/>
                      <a:pt x="68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77"/>
              <p:cNvSpPr/>
              <p:nvPr/>
            </p:nvSpPr>
            <p:spPr>
              <a:xfrm>
                <a:off x="4288061" y="3909555"/>
                <a:ext cx="227756" cy="187463"/>
              </a:xfrm>
              <a:custGeom>
                <a:avLst/>
                <a:gdLst/>
                <a:ahLst/>
                <a:cxnLst/>
                <a:rect l="l" t="t" r="r" b="b"/>
                <a:pathLst>
                  <a:path w="8688" h="7151" extrusionOk="0">
                    <a:moveTo>
                      <a:pt x="5678" y="0"/>
                    </a:moveTo>
                    <a:cubicBezTo>
                      <a:pt x="4639" y="0"/>
                      <a:pt x="3643" y="810"/>
                      <a:pt x="3652" y="2026"/>
                    </a:cubicBezTo>
                    <a:lnTo>
                      <a:pt x="3652" y="2070"/>
                    </a:lnTo>
                    <a:lnTo>
                      <a:pt x="3551" y="2070"/>
                    </a:lnTo>
                    <a:cubicBezTo>
                      <a:pt x="3219" y="2012"/>
                      <a:pt x="2887" y="1940"/>
                      <a:pt x="2570" y="1839"/>
                    </a:cubicBezTo>
                    <a:cubicBezTo>
                      <a:pt x="1819" y="1579"/>
                      <a:pt x="1155" y="1160"/>
                      <a:pt x="592" y="612"/>
                    </a:cubicBezTo>
                    <a:lnTo>
                      <a:pt x="390" y="410"/>
                    </a:lnTo>
                    <a:cubicBezTo>
                      <a:pt x="375" y="395"/>
                      <a:pt x="358" y="388"/>
                      <a:pt x="342" y="388"/>
                    </a:cubicBezTo>
                    <a:cubicBezTo>
                      <a:pt x="312" y="388"/>
                      <a:pt x="284" y="410"/>
                      <a:pt x="275" y="438"/>
                    </a:cubicBezTo>
                    <a:lnTo>
                      <a:pt x="202" y="727"/>
                    </a:lnTo>
                    <a:cubicBezTo>
                      <a:pt x="0" y="1492"/>
                      <a:pt x="318" y="2301"/>
                      <a:pt x="982" y="2734"/>
                    </a:cubicBezTo>
                    <a:cubicBezTo>
                      <a:pt x="852" y="2734"/>
                      <a:pt x="708" y="2719"/>
                      <a:pt x="578" y="2690"/>
                    </a:cubicBezTo>
                    <a:lnTo>
                      <a:pt x="332" y="2633"/>
                    </a:lnTo>
                    <a:cubicBezTo>
                      <a:pt x="327" y="2631"/>
                      <a:pt x="321" y="2630"/>
                      <a:pt x="315" y="2630"/>
                    </a:cubicBezTo>
                    <a:cubicBezTo>
                      <a:pt x="278" y="2630"/>
                      <a:pt x="246" y="2667"/>
                      <a:pt x="246" y="2705"/>
                    </a:cubicBezTo>
                    <a:lnTo>
                      <a:pt x="289" y="2950"/>
                    </a:lnTo>
                    <a:cubicBezTo>
                      <a:pt x="390" y="3513"/>
                      <a:pt x="751" y="3990"/>
                      <a:pt x="1256" y="4221"/>
                    </a:cubicBezTo>
                    <a:cubicBezTo>
                      <a:pt x="1314" y="4249"/>
                      <a:pt x="1299" y="4336"/>
                      <a:pt x="1242" y="4350"/>
                    </a:cubicBezTo>
                    <a:lnTo>
                      <a:pt x="967" y="4350"/>
                    </a:lnTo>
                    <a:cubicBezTo>
                      <a:pt x="910" y="4365"/>
                      <a:pt x="881" y="4408"/>
                      <a:pt x="910" y="4452"/>
                    </a:cubicBezTo>
                    <a:lnTo>
                      <a:pt x="1040" y="4697"/>
                    </a:lnTo>
                    <a:cubicBezTo>
                      <a:pt x="1314" y="5173"/>
                      <a:pt x="1790" y="5491"/>
                      <a:pt x="2324" y="5563"/>
                    </a:cubicBezTo>
                    <a:cubicBezTo>
                      <a:pt x="2382" y="5577"/>
                      <a:pt x="2397" y="5650"/>
                      <a:pt x="2353" y="5693"/>
                    </a:cubicBezTo>
                    <a:cubicBezTo>
                      <a:pt x="1891" y="6025"/>
                      <a:pt x="1357" y="6256"/>
                      <a:pt x="794" y="6357"/>
                    </a:cubicBezTo>
                    <a:lnTo>
                      <a:pt x="188" y="6458"/>
                    </a:lnTo>
                    <a:cubicBezTo>
                      <a:pt x="116" y="6472"/>
                      <a:pt x="116" y="6559"/>
                      <a:pt x="174" y="6588"/>
                    </a:cubicBezTo>
                    <a:lnTo>
                      <a:pt x="751" y="6804"/>
                    </a:lnTo>
                    <a:cubicBezTo>
                      <a:pt x="1328" y="7035"/>
                      <a:pt x="1949" y="7151"/>
                      <a:pt x="2570" y="7151"/>
                    </a:cubicBezTo>
                    <a:cubicBezTo>
                      <a:pt x="5385" y="7136"/>
                      <a:pt x="7680" y="4870"/>
                      <a:pt x="7694" y="2055"/>
                    </a:cubicBezTo>
                    <a:lnTo>
                      <a:pt x="7694" y="2026"/>
                    </a:lnTo>
                    <a:lnTo>
                      <a:pt x="7694" y="1983"/>
                    </a:lnTo>
                    <a:lnTo>
                      <a:pt x="7694" y="1969"/>
                    </a:lnTo>
                    <a:cubicBezTo>
                      <a:pt x="7896" y="1839"/>
                      <a:pt x="8070" y="1680"/>
                      <a:pt x="8243" y="1507"/>
                    </a:cubicBezTo>
                    <a:lnTo>
                      <a:pt x="8647" y="1088"/>
                    </a:lnTo>
                    <a:cubicBezTo>
                      <a:pt x="8687" y="1048"/>
                      <a:pt x="8653" y="971"/>
                      <a:pt x="8591" y="971"/>
                    </a:cubicBezTo>
                    <a:cubicBezTo>
                      <a:pt x="8586" y="971"/>
                      <a:pt x="8580" y="971"/>
                      <a:pt x="8575" y="973"/>
                    </a:cubicBezTo>
                    <a:lnTo>
                      <a:pt x="8012" y="1117"/>
                    </a:lnTo>
                    <a:lnTo>
                      <a:pt x="7824" y="1146"/>
                    </a:lnTo>
                    <a:cubicBezTo>
                      <a:pt x="7820" y="1147"/>
                      <a:pt x="7816" y="1147"/>
                      <a:pt x="7812" y="1147"/>
                    </a:cubicBezTo>
                    <a:cubicBezTo>
                      <a:pt x="7761" y="1147"/>
                      <a:pt x="7728" y="1070"/>
                      <a:pt x="7781" y="1030"/>
                    </a:cubicBezTo>
                    <a:cubicBezTo>
                      <a:pt x="7839" y="973"/>
                      <a:pt x="7896" y="915"/>
                      <a:pt x="7954" y="857"/>
                    </a:cubicBezTo>
                    <a:lnTo>
                      <a:pt x="8402" y="366"/>
                    </a:lnTo>
                    <a:cubicBezTo>
                      <a:pt x="8439" y="329"/>
                      <a:pt x="8401" y="259"/>
                      <a:pt x="8353" y="259"/>
                    </a:cubicBezTo>
                    <a:cubicBezTo>
                      <a:pt x="8346" y="259"/>
                      <a:pt x="8338" y="261"/>
                      <a:pt x="8330" y="265"/>
                    </a:cubicBezTo>
                    <a:lnTo>
                      <a:pt x="7709" y="467"/>
                    </a:lnTo>
                    <a:cubicBezTo>
                      <a:pt x="7521" y="525"/>
                      <a:pt x="7334" y="583"/>
                      <a:pt x="7131" y="612"/>
                    </a:cubicBezTo>
                    <a:cubicBezTo>
                      <a:pt x="7117" y="612"/>
                      <a:pt x="7088" y="597"/>
                      <a:pt x="7074" y="583"/>
                    </a:cubicBezTo>
                    <a:cubicBezTo>
                      <a:pt x="6667" y="180"/>
                      <a:pt x="6168" y="0"/>
                      <a:pt x="5678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9" name="Google Shape;1869;p77"/>
            <p:cNvGrpSpPr/>
            <p:nvPr/>
          </p:nvGrpSpPr>
          <p:grpSpPr>
            <a:xfrm>
              <a:off x="4390521" y="2275384"/>
              <a:ext cx="352333" cy="351970"/>
              <a:chOff x="3314750" y="3817357"/>
              <a:chExt cx="356865" cy="356498"/>
            </a:xfrm>
          </p:grpSpPr>
          <p:sp>
            <p:nvSpPr>
              <p:cNvPr id="1870" name="Google Shape;1870;p77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77"/>
              <p:cNvSpPr/>
              <p:nvPr/>
            </p:nvSpPr>
            <p:spPr>
              <a:xfrm>
                <a:off x="3379082" y="3881296"/>
                <a:ext cx="228595" cy="228595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8720" extrusionOk="0">
                    <a:moveTo>
                      <a:pt x="6886" y="448"/>
                    </a:moveTo>
                    <a:cubicBezTo>
                      <a:pt x="7651" y="448"/>
                      <a:pt x="8272" y="1069"/>
                      <a:pt x="8272" y="1834"/>
                    </a:cubicBezTo>
                    <a:lnTo>
                      <a:pt x="8272" y="6872"/>
                    </a:lnTo>
                    <a:lnTo>
                      <a:pt x="8272" y="6886"/>
                    </a:lnTo>
                    <a:cubicBezTo>
                      <a:pt x="8272" y="7652"/>
                      <a:pt x="7651" y="8272"/>
                      <a:pt x="6872" y="8272"/>
                    </a:cubicBezTo>
                    <a:lnTo>
                      <a:pt x="1848" y="8272"/>
                    </a:lnTo>
                    <a:cubicBezTo>
                      <a:pt x="1069" y="8272"/>
                      <a:pt x="448" y="7652"/>
                      <a:pt x="448" y="6886"/>
                    </a:cubicBezTo>
                    <a:lnTo>
                      <a:pt x="448" y="1834"/>
                    </a:lnTo>
                    <a:cubicBezTo>
                      <a:pt x="448" y="1069"/>
                      <a:pt x="1069" y="448"/>
                      <a:pt x="1848" y="448"/>
                    </a:cubicBezTo>
                    <a:close/>
                    <a:moveTo>
                      <a:pt x="1848" y="1"/>
                    </a:moveTo>
                    <a:cubicBezTo>
                      <a:pt x="823" y="1"/>
                      <a:pt x="0" y="824"/>
                      <a:pt x="0" y="1834"/>
                    </a:cubicBezTo>
                    <a:lnTo>
                      <a:pt x="0" y="6872"/>
                    </a:lnTo>
                    <a:cubicBezTo>
                      <a:pt x="0" y="7897"/>
                      <a:pt x="823" y="8720"/>
                      <a:pt x="1848" y="8720"/>
                    </a:cubicBezTo>
                    <a:lnTo>
                      <a:pt x="6886" y="8720"/>
                    </a:lnTo>
                    <a:cubicBezTo>
                      <a:pt x="7897" y="8720"/>
                      <a:pt x="8719" y="7897"/>
                      <a:pt x="8719" y="6886"/>
                    </a:cubicBezTo>
                    <a:lnTo>
                      <a:pt x="8719" y="1834"/>
                    </a:lnTo>
                    <a:cubicBezTo>
                      <a:pt x="8719" y="824"/>
                      <a:pt x="7897" y="1"/>
                      <a:pt x="68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77"/>
              <p:cNvSpPr/>
              <p:nvPr/>
            </p:nvSpPr>
            <p:spPr>
              <a:xfrm>
                <a:off x="3412768" y="3935430"/>
                <a:ext cx="140408" cy="120274"/>
              </a:xfrm>
              <a:custGeom>
                <a:avLst/>
                <a:gdLst/>
                <a:ahLst/>
                <a:cxnLst/>
                <a:rect l="l" t="t" r="r" b="b"/>
                <a:pathLst>
                  <a:path w="5356" h="4588" extrusionOk="0">
                    <a:moveTo>
                      <a:pt x="3063" y="447"/>
                    </a:moveTo>
                    <a:cubicBezTo>
                      <a:pt x="4013" y="447"/>
                      <a:pt x="4923" y="1183"/>
                      <a:pt x="4923" y="2295"/>
                    </a:cubicBezTo>
                    <a:cubicBezTo>
                      <a:pt x="4908" y="3320"/>
                      <a:pt x="4085" y="4143"/>
                      <a:pt x="3075" y="4143"/>
                    </a:cubicBezTo>
                    <a:cubicBezTo>
                      <a:pt x="1429" y="4143"/>
                      <a:pt x="592" y="2151"/>
                      <a:pt x="1761" y="996"/>
                    </a:cubicBezTo>
                    <a:cubicBezTo>
                      <a:pt x="2140" y="617"/>
                      <a:pt x="2606" y="447"/>
                      <a:pt x="3063" y="447"/>
                    </a:cubicBezTo>
                    <a:close/>
                    <a:moveTo>
                      <a:pt x="3075" y="0"/>
                    </a:moveTo>
                    <a:cubicBezTo>
                      <a:pt x="1025" y="0"/>
                      <a:pt x="0" y="2468"/>
                      <a:pt x="1444" y="3912"/>
                    </a:cubicBezTo>
                    <a:cubicBezTo>
                      <a:pt x="1910" y="4379"/>
                      <a:pt x="2484" y="4587"/>
                      <a:pt x="3047" y="4587"/>
                    </a:cubicBezTo>
                    <a:cubicBezTo>
                      <a:pt x="4225" y="4587"/>
                      <a:pt x="5356" y="3673"/>
                      <a:pt x="5356" y="2295"/>
                    </a:cubicBezTo>
                    <a:cubicBezTo>
                      <a:pt x="5356" y="1025"/>
                      <a:pt x="4331" y="0"/>
                      <a:pt x="30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77"/>
              <p:cNvSpPr/>
              <p:nvPr/>
            </p:nvSpPr>
            <p:spPr>
              <a:xfrm>
                <a:off x="3539518" y="3910447"/>
                <a:ext cx="31065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184" extrusionOk="0">
                    <a:moveTo>
                      <a:pt x="593" y="0"/>
                    </a:moveTo>
                    <a:cubicBezTo>
                      <a:pt x="275" y="0"/>
                      <a:pt x="1" y="260"/>
                      <a:pt x="1" y="592"/>
                    </a:cubicBezTo>
                    <a:cubicBezTo>
                      <a:pt x="1" y="910"/>
                      <a:pt x="275" y="1184"/>
                      <a:pt x="593" y="1184"/>
                    </a:cubicBezTo>
                    <a:cubicBezTo>
                      <a:pt x="925" y="1184"/>
                      <a:pt x="1185" y="910"/>
                      <a:pt x="1185" y="592"/>
                    </a:cubicBezTo>
                    <a:cubicBezTo>
                      <a:pt x="1185" y="260"/>
                      <a:pt x="925" y="0"/>
                      <a:pt x="5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4" name="Google Shape;1874;p77"/>
          <p:cNvSpPr txBox="1">
            <a:spLocks noGrp="1"/>
          </p:cNvSpPr>
          <p:nvPr>
            <p:ph type="subTitle" idx="2"/>
          </p:nvPr>
        </p:nvSpPr>
        <p:spPr>
          <a:xfrm>
            <a:off x="2778150" y="4171625"/>
            <a:ext cx="3587700" cy="2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Please keep this slide for attribution.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STRATEGY</a:t>
            </a:r>
            <a:endParaRPr dirty="0"/>
          </a:p>
        </p:txBody>
      </p:sp>
      <p:sp>
        <p:nvSpPr>
          <p:cNvPr id="401" name="Google Shape;401;p43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Purpose, personality, target audience and voice</a:t>
            </a:r>
            <a:endParaRPr dirty="0"/>
          </a:p>
        </p:txBody>
      </p:sp>
      <p:sp>
        <p:nvSpPr>
          <p:cNvPr id="402" name="Google Shape;402;p43"/>
          <p:cNvSpPr txBox="1">
            <a:spLocks noGrp="1"/>
          </p:cNvSpPr>
          <p:nvPr>
            <p:ph type="title" idx="2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60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PURPOSE</a:t>
            </a:r>
            <a:endParaRPr lang="en-US" dirty="0"/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821633" y="1304027"/>
            <a:ext cx="4147931" cy="218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algn="l"/>
            <a:r>
              <a:rPr lang="en-US" dirty="0"/>
              <a:t>Their purpose is to satisfy every guest who visits </a:t>
            </a:r>
            <a:r>
              <a:rPr lang="en-US" dirty="0" smtClean="0"/>
              <a:t>them</a:t>
            </a:r>
            <a:endParaRPr lang="hr-HR" dirty="0" smtClean="0"/>
          </a:p>
          <a:p>
            <a:pPr algn="l"/>
            <a:endParaRPr lang="en-US" dirty="0"/>
          </a:p>
          <a:p>
            <a:pPr algn="l"/>
            <a:r>
              <a:rPr lang="en-US" dirty="0"/>
              <a:t>So that the guests, when they leave, spread the story about them and come back again</a:t>
            </a:r>
          </a:p>
        </p:txBody>
      </p:sp>
      <p:sp>
        <p:nvSpPr>
          <p:cNvPr id="6" name="Google Shape;383;p41"/>
          <p:cNvSpPr/>
          <p:nvPr/>
        </p:nvSpPr>
        <p:spPr>
          <a:xfrm>
            <a:off x="6987208" y="2935357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83;p41"/>
          <p:cNvSpPr/>
          <p:nvPr/>
        </p:nvSpPr>
        <p:spPr>
          <a:xfrm>
            <a:off x="5570348" y="1510748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Oval 7"/>
          <p:cNvSpPr/>
          <p:nvPr/>
        </p:nvSpPr>
        <p:spPr>
          <a:xfrm>
            <a:off x="5930348" y="1510748"/>
            <a:ext cx="2113721" cy="197457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4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83;p41"/>
          <p:cNvSpPr/>
          <p:nvPr/>
        </p:nvSpPr>
        <p:spPr>
          <a:xfrm>
            <a:off x="7260001" y="1578111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PERSONALITY</a:t>
            </a:r>
            <a:endParaRPr lang="en-US" dirty="0"/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795129" y="1304027"/>
            <a:ext cx="4147931" cy="218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algn="l"/>
            <a:r>
              <a:rPr lang="en-US" dirty="0"/>
              <a:t>Their personality is based on the knowledge they like to enrich and the service they like to </a:t>
            </a:r>
            <a:r>
              <a:rPr lang="en-US" dirty="0" smtClean="0"/>
              <a:t>perform</a:t>
            </a:r>
            <a:endParaRPr lang="hr-HR" dirty="0"/>
          </a:p>
          <a:p>
            <a:pPr algn="l"/>
            <a:endParaRPr lang="en-US" dirty="0"/>
          </a:p>
          <a:p>
            <a:pPr algn="l"/>
            <a:r>
              <a:rPr lang="en-US" dirty="0"/>
              <a:t>They care about people and their </a:t>
            </a:r>
            <a:r>
              <a:rPr lang="en-US" dirty="0" smtClean="0"/>
              <a:t>health</a:t>
            </a:r>
            <a:r>
              <a:rPr lang="hr-HR" dirty="0" smtClean="0"/>
              <a:t>. T</a:t>
            </a:r>
            <a:r>
              <a:rPr lang="en-US" dirty="0" smtClean="0"/>
              <a:t>hat's </a:t>
            </a:r>
            <a:r>
              <a:rPr lang="en-US" dirty="0"/>
              <a:t>why on their menu you can find only fresh foods and top quality local </a:t>
            </a:r>
            <a:r>
              <a:rPr lang="en-US" dirty="0" smtClean="0"/>
              <a:t>meat</a:t>
            </a:r>
            <a:endParaRPr lang="en-US" dirty="0"/>
          </a:p>
        </p:txBody>
      </p:sp>
      <p:sp>
        <p:nvSpPr>
          <p:cNvPr id="5" name="Google Shape;383;p41"/>
          <p:cNvSpPr/>
          <p:nvPr/>
        </p:nvSpPr>
        <p:spPr>
          <a:xfrm>
            <a:off x="7485288" y="2219740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83;p41"/>
          <p:cNvSpPr/>
          <p:nvPr/>
        </p:nvSpPr>
        <p:spPr>
          <a:xfrm>
            <a:off x="6226333" y="2990609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Oval 6"/>
          <p:cNvSpPr/>
          <p:nvPr/>
        </p:nvSpPr>
        <p:spPr>
          <a:xfrm>
            <a:off x="5930349" y="1510748"/>
            <a:ext cx="2001078" cy="197457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2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83;p41"/>
          <p:cNvSpPr/>
          <p:nvPr/>
        </p:nvSpPr>
        <p:spPr>
          <a:xfrm>
            <a:off x="7264436" y="1464365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83;p41"/>
          <p:cNvSpPr/>
          <p:nvPr/>
        </p:nvSpPr>
        <p:spPr>
          <a:xfrm>
            <a:off x="5652054" y="2184365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TARGET AUDIENCE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795129" y="1304027"/>
            <a:ext cx="4147931" cy="2181295"/>
          </a:xfrm>
        </p:spPr>
        <p:txBody>
          <a:bodyPr/>
          <a:lstStyle/>
          <a:p>
            <a:pPr algn="l"/>
            <a:r>
              <a:rPr lang="en-US" dirty="0"/>
              <a:t>The target audience is tourists during the summer season, so for them there is a translation in 3 languages on the </a:t>
            </a:r>
            <a:r>
              <a:rPr lang="en-US" dirty="0" smtClean="0"/>
              <a:t>website</a:t>
            </a:r>
            <a:endParaRPr lang="hr-HR" dirty="0" smtClean="0"/>
          </a:p>
          <a:p>
            <a:pPr marL="133350" indent="0" algn="l">
              <a:buNone/>
            </a:pPr>
            <a:endParaRPr lang="en-US" dirty="0"/>
          </a:p>
          <a:p>
            <a:pPr algn="l"/>
            <a:r>
              <a:rPr lang="en-US" dirty="0"/>
              <a:t>The residents of Crikvenica must also be mentioned, because of which fast food works all year round</a:t>
            </a:r>
          </a:p>
        </p:txBody>
      </p:sp>
      <p:sp>
        <p:nvSpPr>
          <p:cNvPr id="5" name="Oval 4"/>
          <p:cNvSpPr/>
          <p:nvPr/>
        </p:nvSpPr>
        <p:spPr>
          <a:xfrm>
            <a:off x="5930349" y="1510748"/>
            <a:ext cx="2001078" cy="197457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306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VOICE</a:t>
            </a:r>
            <a:endParaRPr lang="en-US" dirty="0"/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795129" y="1304027"/>
            <a:ext cx="4147931" cy="218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algn="l"/>
            <a:r>
              <a:rPr lang="en-US" dirty="0"/>
              <a:t>Since all their employees are always polite, friendly and kind to all guests. Always helpful for all your requests and questions. </a:t>
            </a:r>
            <a:endParaRPr lang="hr-HR" dirty="0" smtClean="0"/>
          </a:p>
          <a:p>
            <a:pPr algn="l"/>
            <a:endParaRPr lang="hr-HR" dirty="0"/>
          </a:p>
          <a:p>
            <a:pPr algn="l"/>
            <a:r>
              <a:rPr lang="en-US" dirty="0" smtClean="0"/>
              <a:t>These </a:t>
            </a:r>
            <a:r>
              <a:rPr lang="en-US" dirty="0"/>
              <a:t>qualities would be their voice, that is, what people see them as.</a:t>
            </a:r>
          </a:p>
        </p:txBody>
      </p:sp>
      <p:sp>
        <p:nvSpPr>
          <p:cNvPr id="5" name="Oval 4"/>
          <p:cNvSpPr/>
          <p:nvPr/>
        </p:nvSpPr>
        <p:spPr>
          <a:xfrm>
            <a:off x="5871651" y="1110900"/>
            <a:ext cx="2001078" cy="197457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414" y="2413771"/>
            <a:ext cx="1071551" cy="107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LOGO</a:t>
            </a:r>
            <a:endParaRPr dirty="0"/>
          </a:p>
        </p:txBody>
      </p:sp>
      <p:sp>
        <p:nvSpPr>
          <p:cNvPr id="401" name="Google Shape;401;p43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dirty="0" smtClean="0"/>
              <a:t>L</a:t>
            </a:r>
            <a:r>
              <a:rPr lang="en-US" dirty="0" err="1" smtClean="0"/>
              <a:t>ogo</a:t>
            </a:r>
            <a:r>
              <a:rPr lang="en-US" dirty="0" smtClean="0"/>
              <a:t> </a:t>
            </a:r>
            <a:r>
              <a:rPr lang="en-US" dirty="0"/>
              <a:t>concept, construction, dos and don'ts</a:t>
            </a:r>
            <a:endParaRPr dirty="0"/>
          </a:p>
        </p:txBody>
      </p:sp>
      <p:sp>
        <p:nvSpPr>
          <p:cNvPr id="402" name="Google Shape;402;p43"/>
          <p:cNvSpPr txBox="1">
            <a:spLocks noGrp="1"/>
          </p:cNvSpPr>
          <p:nvPr>
            <p:ph type="title" idx="2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 smtClean="0"/>
              <a:t>2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ort Branding Guidelines by Slidesgo">
  <a:themeElements>
    <a:clrScheme name="Simple Light">
      <a:dk1>
        <a:srgbClr val="4B4B4B"/>
      </a:dk1>
      <a:lt1>
        <a:srgbClr val="FFFFFF"/>
      </a:lt1>
      <a:dk2>
        <a:srgbClr val="537686"/>
      </a:dk2>
      <a:lt2>
        <a:srgbClr val="E3E3E3"/>
      </a:lt2>
      <a:accent1>
        <a:srgbClr val="537686"/>
      </a:accent1>
      <a:accent2>
        <a:srgbClr val="B6C5CC"/>
      </a:accent2>
      <a:accent3>
        <a:srgbClr val="722D59"/>
      </a:accent3>
      <a:accent4>
        <a:srgbClr val="A15887"/>
      </a:accent4>
      <a:accent5>
        <a:srgbClr val="A7D5E9"/>
      </a:accent5>
      <a:accent6>
        <a:srgbClr val="D9DAD8"/>
      </a:accent6>
      <a:hlink>
        <a:srgbClr val="A1588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884</Words>
  <Application>Microsoft Office PowerPoint</Application>
  <PresentationFormat>Prikaz na zaslonu (16:9)</PresentationFormat>
  <Paragraphs>163</Paragraphs>
  <Slides>31</Slides>
  <Notes>25</Notes>
  <HiddenSlides>0</HiddenSlides>
  <MMClips>0</MMClips>
  <ScaleCrop>false</ScaleCrop>
  <HeadingPairs>
    <vt:vector size="6" baseType="variant">
      <vt:variant>
        <vt:lpstr>Korišteni fontovi</vt:lpstr>
      </vt:variant>
      <vt:variant>
        <vt:i4>8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31</vt:i4>
      </vt:variant>
    </vt:vector>
  </HeadingPairs>
  <TitlesOfParts>
    <vt:vector size="40" baseType="lpstr">
      <vt:lpstr>Arial</vt:lpstr>
      <vt:lpstr>Anton</vt:lpstr>
      <vt:lpstr>desigers</vt:lpstr>
      <vt:lpstr>Raleway Medium</vt:lpstr>
      <vt:lpstr>Raleway</vt:lpstr>
      <vt:lpstr>Eb Garamond Italic</vt:lpstr>
      <vt:lpstr>Eb Garamond</vt:lpstr>
      <vt:lpstr>Knewave</vt:lpstr>
      <vt:lpstr>Sport Branding Guidelines by Slidesgo</vt:lpstr>
      <vt:lpstr>Fast Food Pink Panther Crikvenica</vt:lpstr>
      <vt:lpstr>INTRODUCTION</vt:lpstr>
      <vt:lpstr>TABLE OF CONTENTS</vt:lpstr>
      <vt:lpstr>STRATEGY</vt:lpstr>
      <vt:lpstr>PURPOSE</vt:lpstr>
      <vt:lpstr>PERSONALITY</vt:lpstr>
      <vt:lpstr>TARGET AUDIENCE</vt:lpstr>
      <vt:lpstr>VOICE</vt:lpstr>
      <vt:lpstr>LOGO</vt:lpstr>
      <vt:lpstr>LOGO CONCEPT</vt:lpstr>
      <vt:lpstr>BRAND CONSTRUCTION</vt:lpstr>
      <vt:lpstr>DOS</vt:lpstr>
      <vt:lpstr>DON’TS</vt:lpstr>
      <vt:lpstr>COLOR STANDARDS</vt:lpstr>
      <vt:lpstr>COLOR STANDARDS</vt:lpstr>
      <vt:lpstr>COLOR GUIDELINES</vt:lpstr>
      <vt:lpstr>TYPOGRAPHY</vt:lpstr>
      <vt:lpstr>TYPOGRAPHY</vt:lpstr>
      <vt:lpstr>PowerPointova prezentacija</vt:lpstr>
      <vt:lpstr>FONT SCALE</vt:lpstr>
      <vt:lpstr>APPLICATION FEEL</vt:lpstr>
      <vt:lpstr>PowerPointova prezentacija</vt:lpstr>
      <vt:lpstr>Mockup</vt:lpstr>
      <vt:lpstr>ICONOGRAPHY</vt:lpstr>
      <vt:lpstr>IMAGE GUIDELINES</vt:lpstr>
      <vt:lpstr>IMAGE CONCEPT</vt:lpstr>
      <vt:lpstr>HEADQUARTERS</vt:lpstr>
      <vt:lpstr>OUR HISTORY</vt:lpstr>
      <vt:lpstr>“This is a quote, words full of wisdom that someone important said and can make the reader get inspired.”</vt:lpstr>
      <vt:lpstr>APPLICATIONS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Food Pink Panther Crikvenica</dc:title>
  <cp:lastModifiedBy>Antonio Sertić</cp:lastModifiedBy>
  <cp:revision>48</cp:revision>
  <dcterms:modified xsi:type="dcterms:W3CDTF">2022-10-17T12:51:45Z</dcterms:modified>
</cp:coreProperties>
</file>